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53" r:id="rId1"/>
    <p:sldMasterId id="2147483748" r:id="rId2"/>
    <p:sldMasterId id="2147483763" r:id="rId3"/>
  </p:sldMasterIdLst>
  <p:notesMasterIdLst>
    <p:notesMasterId r:id="rId34"/>
  </p:notesMasterIdLst>
  <p:handoutMasterIdLst>
    <p:handoutMasterId r:id="rId35"/>
  </p:handoutMasterIdLst>
  <p:sldIdLst>
    <p:sldId id="258" r:id="rId4"/>
    <p:sldId id="385" r:id="rId5"/>
    <p:sldId id="351" r:id="rId6"/>
    <p:sldId id="356" r:id="rId7"/>
    <p:sldId id="295" r:id="rId8"/>
    <p:sldId id="296" r:id="rId9"/>
    <p:sldId id="297" r:id="rId10"/>
    <p:sldId id="262" r:id="rId11"/>
    <p:sldId id="390" r:id="rId12"/>
    <p:sldId id="391" r:id="rId13"/>
    <p:sldId id="392" r:id="rId14"/>
    <p:sldId id="394" r:id="rId15"/>
    <p:sldId id="393" r:id="rId16"/>
    <p:sldId id="274" r:id="rId17"/>
    <p:sldId id="280" r:id="rId18"/>
    <p:sldId id="282" r:id="rId19"/>
    <p:sldId id="281" r:id="rId20"/>
    <p:sldId id="276" r:id="rId21"/>
    <p:sldId id="284" r:id="rId22"/>
    <p:sldId id="283" r:id="rId23"/>
    <p:sldId id="308" r:id="rId24"/>
    <p:sldId id="309" r:id="rId25"/>
    <p:sldId id="307" r:id="rId26"/>
    <p:sldId id="291" r:id="rId27"/>
    <p:sldId id="298" r:id="rId28"/>
    <p:sldId id="386" r:id="rId29"/>
    <p:sldId id="387" r:id="rId30"/>
    <p:sldId id="388" r:id="rId31"/>
    <p:sldId id="389" r:id="rId32"/>
    <p:sldId id="303" r:id="rId33"/>
  </p:sldIdLst>
  <p:sldSz cx="9144000" cy="6858000" type="screen4x3"/>
  <p:notesSz cx="6858000" cy="9144000"/>
  <p:embeddedFontLst>
    <p:embeddedFont>
      <p:font typeface="Calibri" panose="020F0502020204030204" pitchFamily="34" charset="0"/>
      <p:regular r:id="rId36"/>
      <p:bold r:id="rId37"/>
      <p:italic r:id="rId38"/>
      <p:boldItalic r:id="rId39"/>
    </p:embeddedFont>
    <p:embeddedFont>
      <p:font typeface="Comic Sans MS" panose="030F0702030302020204" pitchFamily="66" charset="0"/>
      <p:regular r:id="rId40"/>
      <p:bold r:id="rId41"/>
      <p:italic r:id="rId42"/>
      <p:boldItalic r:id="rId43"/>
    </p:embeddedFont>
  </p:embeddedFontLst>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93C5"/>
    <a:srgbClr val="86C0D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07" autoAdjust="0"/>
    <p:restoredTop sz="94118" autoAdjust="0"/>
  </p:normalViewPr>
  <p:slideViewPr>
    <p:cSldViewPr>
      <p:cViewPr varScale="1">
        <p:scale>
          <a:sx n="72" d="100"/>
          <a:sy n="72" d="100"/>
        </p:scale>
        <p:origin x="1380" y="54"/>
      </p:cViewPr>
      <p:guideLst>
        <p:guide orient="horz" pos="2160"/>
        <p:guide pos="2880"/>
      </p:guideLst>
    </p:cSldViewPr>
  </p:slideViewPr>
  <p:notesTextViewPr>
    <p:cViewPr>
      <p:scale>
        <a:sx n="100" d="100"/>
        <a:sy n="100" d="100"/>
      </p:scale>
      <p:origin x="0" y="0"/>
    </p:cViewPr>
  </p:notesTextViewPr>
  <p:notesViewPr>
    <p:cSldViewPr>
      <p:cViewPr varScale="1">
        <p:scale>
          <a:sx n="56" d="100"/>
          <a:sy n="56" d="100"/>
        </p:scale>
        <p:origin x="277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4.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font" Target="fonts/font3.fntdata"/><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1.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 Id="rId43" Type="http://schemas.openxmlformats.org/officeDocument/2006/relationships/font" Target="fonts/font8.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DDAA32-ACC2-4F25-8CCF-1269D1014EB5}"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de-DE"/>
        </a:p>
      </dgm:t>
    </dgm:pt>
    <dgm:pt modelId="{31AA3C62-AECC-4879-9F5C-68A939D43581}">
      <dgm:prSet phldrT="[Text]"/>
      <dgm:spPr/>
      <dgm:t>
        <a:bodyPr/>
        <a:lstStyle/>
        <a:p>
          <a:r>
            <a:rPr lang="de-DE" dirty="0"/>
            <a:t> </a:t>
          </a:r>
        </a:p>
      </dgm:t>
    </dgm:pt>
    <dgm:pt modelId="{C20D5D74-034C-4E54-A35E-49A91A43C88F}" type="parTrans" cxnId="{AB5633F2-5ACC-4D20-A621-B48D2532FE12}">
      <dgm:prSet/>
      <dgm:spPr/>
      <dgm:t>
        <a:bodyPr/>
        <a:lstStyle/>
        <a:p>
          <a:endParaRPr lang="de-DE"/>
        </a:p>
      </dgm:t>
    </dgm:pt>
    <dgm:pt modelId="{59B55A04-2619-47BF-8394-B8EAFAB40E0C}" type="sibTrans" cxnId="{AB5633F2-5ACC-4D20-A621-B48D2532FE12}">
      <dgm:prSet/>
      <dgm:spPr/>
      <dgm:t>
        <a:bodyPr/>
        <a:lstStyle/>
        <a:p>
          <a:endParaRPr lang="de-DE"/>
        </a:p>
      </dgm:t>
    </dgm:pt>
    <dgm:pt modelId="{252A3A3C-9838-4FBD-83F9-48349405EE8D}">
      <dgm:prSet phldrT="[Text]"/>
      <dgm:spPr/>
      <dgm:t>
        <a:bodyPr/>
        <a:lstStyle/>
        <a:p>
          <a:r>
            <a:rPr lang="de-DE" dirty="0"/>
            <a:t> </a:t>
          </a:r>
        </a:p>
      </dgm:t>
    </dgm:pt>
    <dgm:pt modelId="{3D3ADE49-610D-40FD-91DB-D534595C617E}" type="parTrans" cxnId="{84AB2970-9E0C-4CCB-BD73-FD7764A9A1F4}">
      <dgm:prSet/>
      <dgm:spPr/>
      <dgm:t>
        <a:bodyPr/>
        <a:lstStyle/>
        <a:p>
          <a:endParaRPr lang="de-DE"/>
        </a:p>
      </dgm:t>
    </dgm:pt>
    <dgm:pt modelId="{496E26E7-4364-4043-9099-67C578E21A17}" type="sibTrans" cxnId="{84AB2970-9E0C-4CCB-BD73-FD7764A9A1F4}">
      <dgm:prSet/>
      <dgm:spPr/>
      <dgm:t>
        <a:bodyPr/>
        <a:lstStyle/>
        <a:p>
          <a:endParaRPr lang="de-DE"/>
        </a:p>
      </dgm:t>
    </dgm:pt>
    <dgm:pt modelId="{55A6EEF7-6ADE-44EC-B4FB-E488A4BBC1FF}">
      <dgm:prSet phldrT="[Text]"/>
      <dgm:spPr/>
      <dgm:t>
        <a:bodyPr/>
        <a:lstStyle/>
        <a:p>
          <a:r>
            <a:rPr lang="de-DE" dirty="0"/>
            <a:t> </a:t>
          </a:r>
        </a:p>
      </dgm:t>
    </dgm:pt>
    <dgm:pt modelId="{BBD61619-0E63-419F-975F-170318A56BDE}" type="parTrans" cxnId="{758611B8-F765-4602-A29C-C34C9F42884A}">
      <dgm:prSet/>
      <dgm:spPr/>
      <dgm:t>
        <a:bodyPr/>
        <a:lstStyle/>
        <a:p>
          <a:endParaRPr lang="de-DE"/>
        </a:p>
      </dgm:t>
    </dgm:pt>
    <dgm:pt modelId="{4CCD47AE-261F-4A8B-B7F7-C7A2C51AD629}" type="sibTrans" cxnId="{758611B8-F765-4602-A29C-C34C9F42884A}">
      <dgm:prSet/>
      <dgm:spPr/>
      <dgm:t>
        <a:bodyPr/>
        <a:lstStyle/>
        <a:p>
          <a:endParaRPr lang="de-DE"/>
        </a:p>
      </dgm:t>
    </dgm:pt>
    <dgm:pt modelId="{E4D2C4ED-A8EF-4C66-9213-29DC901CB0AE}">
      <dgm:prSet phldrT="[Text]"/>
      <dgm:spPr/>
      <dgm:t>
        <a:bodyPr/>
        <a:lstStyle/>
        <a:p>
          <a:r>
            <a:rPr lang="de-DE" dirty="0"/>
            <a:t> </a:t>
          </a:r>
        </a:p>
      </dgm:t>
    </dgm:pt>
    <dgm:pt modelId="{04E2BF99-B5A3-4A68-88EE-12DECF684BB4}" type="parTrans" cxnId="{66081D17-29D5-465B-9F73-7733781E12FC}">
      <dgm:prSet/>
      <dgm:spPr/>
      <dgm:t>
        <a:bodyPr/>
        <a:lstStyle/>
        <a:p>
          <a:endParaRPr lang="de-DE"/>
        </a:p>
      </dgm:t>
    </dgm:pt>
    <dgm:pt modelId="{DE55D3C7-DC82-4892-A0FE-46651E7B77DE}" type="sibTrans" cxnId="{66081D17-29D5-465B-9F73-7733781E12FC}">
      <dgm:prSet/>
      <dgm:spPr/>
      <dgm:t>
        <a:bodyPr/>
        <a:lstStyle/>
        <a:p>
          <a:endParaRPr lang="de-DE"/>
        </a:p>
      </dgm:t>
    </dgm:pt>
    <dgm:pt modelId="{321A2F71-EC6B-49FA-881E-99761B8BC4EA}">
      <dgm:prSet phldrT="[Text]"/>
      <dgm:spPr/>
      <dgm:t>
        <a:bodyPr/>
        <a:lstStyle/>
        <a:p>
          <a:r>
            <a:rPr lang="de-DE" dirty="0"/>
            <a:t>BSCI</a:t>
          </a:r>
        </a:p>
      </dgm:t>
    </dgm:pt>
    <dgm:pt modelId="{574EB980-DD8A-4F82-A904-F671A9C92FC0}" type="sibTrans" cxnId="{C40BD6E3-652C-400D-8F40-D8874CDF64E4}">
      <dgm:prSet/>
      <dgm:spPr/>
      <dgm:t>
        <a:bodyPr/>
        <a:lstStyle/>
        <a:p>
          <a:endParaRPr lang="de-DE"/>
        </a:p>
      </dgm:t>
    </dgm:pt>
    <dgm:pt modelId="{CE0BA4FE-5AE1-44D2-A440-FC001C737AB8}" type="parTrans" cxnId="{C40BD6E3-652C-400D-8F40-D8874CDF64E4}">
      <dgm:prSet/>
      <dgm:spPr/>
      <dgm:t>
        <a:bodyPr/>
        <a:lstStyle/>
        <a:p>
          <a:endParaRPr lang="de-DE"/>
        </a:p>
      </dgm:t>
    </dgm:pt>
    <dgm:pt modelId="{A31FB850-411F-4668-BD0C-884A2C9FA108}">
      <dgm:prSet phldrT="[Text]"/>
      <dgm:spPr/>
      <dgm:t>
        <a:bodyPr/>
        <a:lstStyle/>
        <a:p>
          <a:r>
            <a:rPr lang="de-DE" dirty="0"/>
            <a:t> </a:t>
          </a:r>
        </a:p>
      </dgm:t>
    </dgm:pt>
    <dgm:pt modelId="{68596F29-3082-4943-8C79-EB03EB3BFC80}" type="parTrans" cxnId="{FA2B46C6-4CD4-4023-A157-10D89E972052}">
      <dgm:prSet/>
      <dgm:spPr/>
      <dgm:t>
        <a:bodyPr/>
        <a:lstStyle/>
        <a:p>
          <a:endParaRPr lang="de-DE"/>
        </a:p>
      </dgm:t>
    </dgm:pt>
    <dgm:pt modelId="{1A8F011E-775C-48A5-9CDA-CAAC3865F929}" type="sibTrans" cxnId="{FA2B46C6-4CD4-4023-A157-10D89E972052}">
      <dgm:prSet/>
      <dgm:spPr/>
      <dgm:t>
        <a:bodyPr/>
        <a:lstStyle/>
        <a:p>
          <a:endParaRPr lang="de-DE"/>
        </a:p>
      </dgm:t>
    </dgm:pt>
    <dgm:pt modelId="{CF66DE3E-12C0-4846-B374-C09A9D530F4C}" type="pres">
      <dgm:prSet presAssocID="{B1DDAA32-ACC2-4F25-8CCF-1269D1014EB5}" presName="Name0" presStyleCnt="0">
        <dgm:presLayoutVars>
          <dgm:chMax val="1"/>
          <dgm:dir/>
          <dgm:animLvl val="ctr"/>
          <dgm:resizeHandles val="exact"/>
        </dgm:presLayoutVars>
      </dgm:prSet>
      <dgm:spPr/>
    </dgm:pt>
    <dgm:pt modelId="{ADFEC2C8-3996-46C6-95C7-696637AC4C39}" type="pres">
      <dgm:prSet presAssocID="{321A2F71-EC6B-49FA-881E-99761B8BC4EA}" presName="centerShape" presStyleLbl="node0" presStyleIdx="0" presStyleCnt="1"/>
      <dgm:spPr/>
    </dgm:pt>
    <dgm:pt modelId="{72EF5A8E-6F51-4A76-BD95-C911322A159B}" type="pres">
      <dgm:prSet presAssocID="{31AA3C62-AECC-4879-9F5C-68A939D43581}" presName="node" presStyleLbl="node1" presStyleIdx="0" presStyleCnt="5">
        <dgm:presLayoutVars>
          <dgm:bulletEnabled val="1"/>
        </dgm:presLayoutVars>
      </dgm:prSet>
      <dgm:spPr/>
    </dgm:pt>
    <dgm:pt modelId="{DB4D0CC1-93C6-44AA-A837-FB6BA5342F15}" type="pres">
      <dgm:prSet presAssocID="{31AA3C62-AECC-4879-9F5C-68A939D43581}" presName="dummy" presStyleCnt="0"/>
      <dgm:spPr/>
    </dgm:pt>
    <dgm:pt modelId="{4F4E8069-FD8C-44FD-B3DE-D498E7EB7F6E}" type="pres">
      <dgm:prSet presAssocID="{59B55A04-2619-47BF-8394-B8EAFAB40E0C}" presName="sibTrans" presStyleLbl="sibTrans2D1" presStyleIdx="0" presStyleCnt="5"/>
      <dgm:spPr/>
    </dgm:pt>
    <dgm:pt modelId="{A28F0D9F-14A0-417D-B71E-FA643E53CFE1}" type="pres">
      <dgm:prSet presAssocID="{252A3A3C-9838-4FBD-83F9-48349405EE8D}" presName="node" presStyleLbl="node1" presStyleIdx="1" presStyleCnt="5">
        <dgm:presLayoutVars>
          <dgm:bulletEnabled val="1"/>
        </dgm:presLayoutVars>
      </dgm:prSet>
      <dgm:spPr/>
    </dgm:pt>
    <dgm:pt modelId="{C88BC888-DCA5-4534-BD18-B7BF7729C710}" type="pres">
      <dgm:prSet presAssocID="{252A3A3C-9838-4FBD-83F9-48349405EE8D}" presName="dummy" presStyleCnt="0"/>
      <dgm:spPr/>
    </dgm:pt>
    <dgm:pt modelId="{EC8D967B-A47B-4133-B6EF-DFA365061B14}" type="pres">
      <dgm:prSet presAssocID="{496E26E7-4364-4043-9099-67C578E21A17}" presName="sibTrans" presStyleLbl="sibTrans2D1" presStyleIdx="1" presStyleCnt="5"/>
      <dgm:spPr/>
    </dgm:pt>
    <dgm:pt modelId="{B200371A-7317-423F-BDDD-1297E25E06FE}" type="pres">
      <dgm:prSet presAssocID="{55A6EEF7-6ADE-44EC-B4FB-E488A4BBC1FF}" presName="node" presStyleLbl="node1" presStyleIdx="2" presStyleCnt="5">
        <dgm:presLayoutVars>
          <dgm:bulletEnabled val="1"/>
        </dgm:presLayoutVars>
      </dgm:prSet>
      <dgm:spPr/>
    </dgm:pt>
    <dgm:pt modelId="{7BE5F8DE-0EE9-40B0-B665-E3F73F28DA3D}" type="pres">
      <dgm:prSet presAssocID="{55A6EEF7-6ADE-44EC-B4FB-E488A4BBC1FF}" presName="dummy" presStyleCnt="0"/>
      <dgm:spPr/>
    </dgm:pt>
    <dgm:pt modelId="{CC2483BF-5421-4FD6-BCF8-5557BEA9D197}" type="pres">
      <dgm:prSet presAssocID="{4CCD47AE-261F-4A8B-B7F7-C7A2C51AD629}" presName="sibTrans" presStyleLbl="sibTrans2D1" presStyleIdx="2" presStyleCnt="5"/>
      <dgm:spPr/>
    </dgm:pt>
    <dgm:pt modelId="{A711EEDD-930B-43D9-B676-EA4E9C42F120}" type="pres">
      <dgm:prSet presAssocID="{E4D2C4ED-A8EF-4C66-9213-29DC901CB0AE}" presName="node" presStyleLbl="node1" presStyleIdx="3" presStyleCnt="5">
        <dgm:presLayoutVars>
          <dgm:bulletEnabled val="1"/>
        </dgm:presLayoutVars>
      </dgm:prSet>
      <dgm:spPr/>
    </dgm:pt>
    <dgm:pt modelId="{E5FB9459-3564-4162-B91B-C0D090D12C41}" type="pres">
      <dgm:prSet presAssocID="{E4D2C4ED-A8EF-4C66-9213-29DC901CB0AE}" presName="dummy" presStyleCnt="0"/>
      <dgm:spPr/>
    </dgm:pt>
    <dgm:pt modelId="{736BB2EF-C682-4050-983D-3108E1C8B19A}" type="pres">
      <dgm:prSet presAssocID="{DE55D3C7-DC82-4892-A0FE-46651E7B77DE}" presName="sibTrans" presStyleLbl="sibTrans2D1" presStyleIdx="3" presStyleCnt="5"/>
      <dgm:spPr/>
    </dgm:pt>
    <dgm:pt modelId="{8BF14984-4019-41B6-AAD1-EC3A165E3117}" type="pres">
      <dgm:prSet presAssocID="{A31FB850-411F-4668-BD0C-884A2C9FA108}" presName="node" presStyleLbl="node1" presStyleIdx="4" presStyleCnt="5">
        <dgm:presLayoutVars>
          <dgm:bulletEnabled val="1"/>
        </dgm:presLayoutVars>
      </dgm:prSet>
      <dgm:spPr/>
    </dgm:pt>
    <dgm:pt modelId="{D84A0FB7-26D8-4D3B-A61A-6C179EE44C51}" type="pres">
      <dgm:prSet presAssocID="{A31FB850-411F-4668-BD0C-884A2C9FA108}" presName="dummy" presStyleCnt="0"/>
      <dgm:spPr/>
    </dgm:pt>
    <dgm:pt modelId="{6189745C-EC9C-4C79-85EE-12162A23320F}" type="pres">
      <dgm:prSet presAssocID="{1A8F011E-775C-48A5-9CDA-CAAC3865F929}" presName="sibTrans" presStyleLbl="sibTrans2D1" presStyleIdx="4" presStyleCnt="5"/>
      <dgm:spPr/>
    </dgm:pt>
  </dgm:ptLst>
  <dgm:cxnLst>
    <dgm:cxn modelId="{E18A4216-7B1D-410A-B520-A55D8773DB61}" type="presOf" srcId="{A31FB850-411F-4668-BD0C-884A2C9FA108}" destId="{8BF14984-4019-41B6-AAD1-EC3A165E3117}" srcOrd="0" destOrd="0" presId="urn:microsoft.com/office/officeart/2005/8/layout/radial6"/>
    <dgm:cxn modelId="{66081D17-29D5-465B-9F73-7733781E12FC}" srcId="{321A2F71-EC6B-49FA-881E-99761B8BC4EA}" destId="{E4D2C4ED-A8EF-4C66-9213-29DC901CB0AE}" srcOrd="3" destOrd="0" parTransId="{04E2BF99-B5A3-4A68-88EE-12DECF684BB4}" sibTransId="{DE55D3C7-DC82-4892-A0FE-46651E7B77DE}"/>
    <dgm:cxn modelId="{C6D18327-1833-4D8F-84A3-543EA2420641}" type="presOf" srcId="{4CCD47AE-261F-4A8B-B7F7-C7A2C51AD629}" destId="{CC2483BF-5421-4FD6-BCF8-5557BEA9D197}" srcOrd="0" destOrd="0" presId="urn:microsoft.com/office/officeart/2005/8/layout/radial6"/>
    <dgm:cxn modelId="{1CE1F063-000A-4DDC-8D8D-490B0DE097FF}" type="presOf" srcId="{E4D2C4ED-A8EF-4C66-9213-29DC901CB0AE}" destId="{A711EEDD-930B-43D9-B676-EA4E9C42F120}" srcOrd="0" destOrd="0" presId="urn:microsoft.com/office/officeart/2005/8/layout/radial6"/>
    <dgm:cxn modelId="{76D42C66-4D87-47B8-8B67-6F3593EF30DE}" type="presOf" srcId="{55A6EEF7-6ADE-44EC-B4FB-E488A4BBC1FF}" destId="{B200371A-7317-423F-BDDD-1297E25E06FE}" srcOrd="0" destOrd="0" presId="urn:microsoft.com/office/officeart/2005/8/layout/radial6"/>
    <dgm:cxn modelId="{84AB2970-9E0C-4CCB-BD73-FD7764A9A1F4}" srcId="{321A2F71-EC6B-49FA-881E-99761B8BC4EA}" destId="{252A3A3C-9838-4FBD-83F9-48349405EE8D}" srcOrd="1" destOrd="0" parTransId="{3D3ADE49-610D-40FD-91DB-D534595C617E}" sibTransId="{496E26E7-4364-4043-9099-67C578E21A17}"/>
    <dgm:cxn modelId="{7472CE71-CCB9-472B-897F-044000E83B61}" type="presOf" srcId="{1A8F011E-775C-48A5-9CDA-CAAC3865F929}" destId="{6189745C-EC9C-4C79-85EE-12162A23320F}" srcOrd="0" destOrd="0" presId="urn:microsoft.com/office/officeart/2005/8/layout/radial6"/>
    <dgm:cxn modelId="{B13EF673-D8AE-47A8-A6A3-530D24B1CA35}" type="presOf" srcId="{DE55D3C7-DC82-4892-A0FE-46651E7B77DE}" destId="{736BB2EF-C682-4050-983D-3108E1C8B19A}" srcOrd="0" destOrd="0" presId="urn:microsoft.com/office/officeart/2005/8/layout/radial6"/>
    <dgm:cxn modelId="{233E4B74-62EB-4493-AEAD-C4FB4D6FCED6}" type="presOf" srcId="{321A2F71-EC6B-49FA-881E-99761B8BC4EA}" destId="{ADFEC2C8-3996-46C6-95C7-696637AC4C39}" srcOrd="0" destOrd="0" presId="urn:microsoft.com/office/officeart/2005/8/layout/radial6"/>
    <dgm:cxn modelId="{87FD809A-769D-4024-8CBA-00769F5F2A4F}" type="presOf" srcId="{31AA3C62-AECC-4879-9F5C-68A939D43581}" destId="{72EF5A8E-6F51-4A76-BD95-C911322A159B}" srcOrd="0" destOrd="0" presId="urn:microsoft.com/office/officeart/2005/8/layout/radial6"/>
    <dgm:cxn modelId="{EC1F11AF-0D50-4D3C-9FB0-1C385769E747}" type="presOf" srcId="{496E26E7-4364-4043-9099-67C578E21A17}" destId="{EC8D967B-A47B-4133-B6EF-DFA365061B14}" srcOrd="0" destOrd="0" presId="urn:microsoft.com/office/officeart/2005/8/layout/radial6"/>
    <dgm:cxn modelId="{758611B8-F765-4602-A29C-C34C9F42884A}" srcId="{321A2F71-EC6B-49FA-881E-99761B8BC4EA}" destId="{55A6EEF7-6ADE-44EC-B4FB-E488A4BBC1FF}" srcOrd="2" destOrd="0" parTransId="{BBD61619-0E63-419F-975F-170318A56BDE}" sibTransId="{4CCD47AE-261F-4A8B-B7F7-C7A2C51AD629}"/>
    <dgm:cxn modelId="{580DD7BB-CD8F-40E7-A616-DCA01379518C}" type="presOf" srcId="{B1DDAA32-ACC2-4F25-8CCF-1269D1014EB5}" destId="{CF66DE3E-12C0-4846-B374-C09A9D530F4C}" srcOrd="0" destOrd="0" presId="urn:microsoft.com/office/officeart/2005/8/layout/radial6"/>
    <dgm:cxn modelId="{FA2B46C6-4CD4-4023-A157-10D89E972052}" srcId="{321A2F71-EC6B-49FA-881E-99761B8BC4EA}" destId="{A31FB850-411F-4668-BD0C-884A2C9FA108}" srcOrd="4" destOrd="0" parTransId="{68596F29-3082-4943-8C79-EB03EB3BFC80}" sibTransId="{1A8F011E-775C-48A5-9CDA-CAAC3865F929}"/>
    <dgm:cxn modelId="{C40BD6E3-652C-400D-8F40-D8874CDF64E4}" srcId="{B1DDAA32-ACC2-4F25-8CCF-1269D1014EB5}" destId="{321A2F71-EC6B-49FA-881E-99761B8BC4EA}" srcOrd="0" destOrd="0" parTransId="{CE0BA4FE-5AE1-44D2-A440-FC001C737AB8}" sibTransId="{574EB980-DD8A-4F82-A904-F671A9C92FC0}"/>
    <dgm:cxn modelId="{B9EB57E8-F2E3-4C7D-A2D7-B8A206E1EB29}" type="presOf" srcId="{252A3A3C-9838-4FBD-83F9-48349405EE8D}" destId="{A28F0D9F-14A0-417D-B71E-FA643E53CFE1}" srcOrd="0" destOrd="0" presId="urn:microsoft.com/office/officeart/2005/8/layout/radial6"/>
    <dgm:cxn modelId="{AB5633F2-5ACC-4D20-A621-B48D2532FE12}" srcId="{321A2F71-EC6B-49FA-881E-99761B8BC4EA}" destId="{31AA3C62-AECC-4879-9F5C-68A939D43581}" srcOrd="0" destOrd="0" parTransId="{C20D5D74-034C-4E54-A35E-49A91A43C88F}" sibTransId="{59B55A04-2619-47BF-8394-B8EAFAB40E0C}"/>
    <dgm:cxn modelId="{D46D99F6-3AA2-45DE-86EB-0A4B6E2E02FE}" type="presOf" srcId="{59B55A04-2619-47BF-8394-B8EAFAB40E0C}" destId="{4F4E8069-FD8C-44FD-B3DE-D498E7EB7F6E}" srcOrd="0" destOrd="0" presId="urn:microsoft.com/office/officeart/2005/8/layout/radial6"/>
    <dgm:cxn modelId="{52CBCFCB-2150-4470-8E04-16D552409831}" type="presParOf" srcId="{CF66DE3E-12C0-4846-B374-C09A9D530F4C}" destId="{ADFEC2C8-3996-46C6-95C7-696637AC4C39}" srcOrd="0" destOrd="0" presId="urn:microsoft.com/office/officeart/2005/8/layout/radial6"/>
    <dgm:cxn modelId="{3A8721A3-80B5-4154-8CD2-A136607E5866}" type="presParOf" srcId="{CF66DE3E-12C0-4846-B374-C09A9D530F4C}" destId="{72EF5A8E-6F51-4A76-BD95-C911322A159B}" srcOrd="1" destOrd="0" presId="urn:microsoft.com/office/officeart/2005/8/layout/radial6"/>
    <dgm:cxn modelId="{12C6EE06-167F-43B1-AF07-63E1550BC0BC}" type="presParOf" srcId="{CF66DE3E-12C0-4846-B374-C09A9D530F4C}" destId="{DB4D0CC1-93C6-44AA-A837-FB6BA5342F15}" srcOrd="2" destOrd="0" presId="urn:microsoft.com/office/officeart/2005/8/layout/radial6"/>
    <dgm:cxn modelId="{60022F55-7EC2-45F0-A459-83B09F52D2D9}" type="presParOf" srcId="{CF66DE3E-12C0-4846-B374-C09A9D530F4C}" destId="{4F4E8069-FD8C-44FD-B3DE-D498E7EB7F6E}" srcOrd="3" destOrd="0" presId="urn:microsoft.com/office/officeart/2005/8/layout/radial6"/>
    <dgm:cxn modelId="{A2996158-C277-45A3-8BBA-8426AE8D5619}" type="presParOf" srcId="{CF66DE3E-12C0-4846-B374-C09A9D530F4C}" destId="{A28F0D9F-14A0-417D-B71E-FA643E53CFE1}" srcOrd="4" destOrd="0" presId="urn:microsoft.com/office/officeart/2005/8/layout/radial6"/>
    <dgm:cxn modelId="{1924C7A6-92CA-4043-A931-A28447831DF0}" type="presParOf" srcId="{CF66DE3E-12C0-4846-B374-C09A9D530F4C}" destId="{C88BC888-DCA5-4534-BD18-B7BF7729C710}" srcOrd="5" destOrd="0" presId="urn:microsoft.com/office/officeart/2005/8/layout/radial6"/>
    <dgm:cxn modelId="{ADF2B067-8759-408A-9552-F23984E11385}" type="presParOf" srcId="{CF66DE3E-12C0-4846-B374-C09A9D530F4C}" destId="{EC8D967B-A47B-4133-B6EF-DFA365061B14}" srcOrd="6" destOrd="0" presId="urn:microsoft.com/office/officeart/2005/8/layout/radial6"/>
    <dgm:cxn modelId="{A45B0E2A-419A-477E-B6B0-193984070CF0}" type="presParOf" srcId="{CF66DE3E-12C0-4846-B374-C09A9D530F4C}" destId="{B200371A-7317-423F-BDDD-1297E25E06FE}" srcOrd="7" destOrd="0" presId="urn:microsoft.com/office/officeart/2005/8/layout/radial6"/>
    <dgm:cxn modelId="{57BE3246-939E-4EA2-8BE0-C6F573933E30}" type="presParOf" srcId="{CF66DE3E-12C0-4846-B374-C09A9D530F4C}" destId="{7BE5F8DE-0EE9-40B0-B665-E3F73F28DA3D}" srcOrd="8" destOrd="0" presId="urn:microsoft.com/office/officeart/2005/8/layout/radial6"/>
    <dgm:cxn modelId="{75D26599-F7FC-4C30-ABEC-90FC0A71C6B0}" type="presParOf" srcId="{CF66DE3E-12C0-4846-B374-C09A9D530F4C}" destId="{CC2483BF-5421-4FD6-BCF8-5557BEA9D197}" srcOrd="9" destOrd="0" presId="urn:microsoft.com/office/officeart/2005/8/layout/radial6"/>
    <dgm:cxn modelId="{C6DD3BA9-C44B-4B17-98FD-D259FD448820}" type="presParOf" srcId="{CF66DE3E-12C0-4846-B374-C09A9D530F4C}" destId="{A711EEDD-930B-43D9-B676-EA4E9C42F120}" srcOrd="10" destOrd="0" presId="urn:microsoft.com/office/officeart/2005/8/layout/radial6"/>
    <dgm:cxn modelId="{40A3666C-4C91-4881-82DB-49603CB7B8B3}" type="presParOf" srcId="{CF66DE3E-12C0-4846-B374-C09A9D530F4C}" destId="{E5FB9459-3564-4162-B91B-C0D090D12C41}" srcOrd="11" destOrd="0" presId="urn:microsoft.com/office/officeart/2005/8/layout/radial6"/>
    <dgm:cxn modelId="{E6C93934-9302-4065-A4F8-C06E2D731571}" type="presParOf" srcId="{CF66DE3E-12C0-4846-B374-C09A9D530F4C}" destId="{736BB2EF-C682-4050-983D-3108E1C8B19A}" srcOrd="12" destOrd="0" presId="urn:microsoft.com/office/officeart/2005/8/layout/radial6"/>
    <dgm:cxn modelId="{7116C887-1F79-488F-A863-7718BB0E797A}" type="presParOf" srcId="{CF66DE3E-12C0-4846-B374-C09A9D530F4C}" destId="{8BF14984-4019-41B6-AAD1-EC3A165E3117}" srcOrd="13" destOrd="0" presId="urn:microsoft.com/office/officeart/2005/8/layout/radial6"/>
    <dgm:cxn modelId="{3526F97C-8472-4440-98F3-4AF2BD103ADE}" type="presParOf" srcId="{CF66DE3E-12C0-4846-B374-C09A9D530F4C}" destId="{D84A0FB7-26D8-4D3B-A61A-6C179EE44C51}" srcOrd="14" destOrd="0" presId="urn:microsoft.com/office/officeart/2005/8/layout/radial6"/>
    <dgm:cxn modelId="{F564C965-7B85-468E-8A25-21156A42BE11}" type="presParOf" srcId="{CF66DE3E-12C0-4846-B374-C09A9D530F4C}" destId="{6189745C-EC9C-4C79-85EE-12162A23320F}"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1DDAA32-ACC2-4F25-8CCF-1269D1014EB5}" type="doc">
      <dgm:prSet loTypeId="urn:microsoft.com/office/officeart/2005/8/layout/radial6" loCatId="relationship" qsTypeId="urn:microsoft.com/office/officeart/2005/8/quickstyle/simple1" qsCatId="simple" csTypeId="urn:microsoft.com/office/officeart/2005/8/colors/colorful4" csCatId="colorful" phldr="1"/>
      <dgm:spPr/>
      <dgm:t>
        <a:bodyPr/>
        <a:lstStyle/>
        <a:p>
          <a:endParaRPr lang="de-DE"/>
        </a:p>
      </dgm:t>
    </dgm:pt>
    <dgm:pt modelId="{31AA3C62-AECC-4879-9F5C-68A939D43581}">
      <dgm:prSet phldrT="[Text]"/>
      <dgm:spPr/>
      <dgm:t>
        <a:bodyPr/>
        <a:lstStyle/>
        <a:p>
          <a:r>
            <a:rPr lang="de-DE" dirty="0"/>
            <a:t> </a:t>
          </a:r>
        </a:p>
      </dgm:t>
    </dgm:pt>
    <dgm:pt modelId="{C20D5D74-034C-4E54-A35E-49A91A43C88F}" type="parTrans" cxnId="{AB5633F2-5ACC-4D20-A621-B48D2532FE12}">
      <dgm:prSet/>
      <dgm:spPr/>
      <dgm:t>
        <a:bodyPr/>
        <a:lstStyle/>
        <a:p>
          <a:endParaRPr lang="de-DE"/>
        </a:p>
      </dgm:t>
    </dgm:pt>
    <dgm:pt modelId="{59B55A04-2619-47BF-8394-B8EAFAB40E0C}" type="sibTrans" cxnId="{AB5633F2-5ACC-4D20-A621-B48D2532FE12}">
      <dgm:prSet/>
      <dgm:spPr/>
      <dgm:t>
        <a:bodyPr/>
        <a:lstStyle/>
        <a:p>
          <a:endParaRPr lang="de-DE"/>
        </a:p>
      </dgm:t>
    </dgm:pt>
    <dgm:pt modelId="{252A3A3C-9838-4FBD-83F9-48349405EE8D}">
      <dgm:prSet phldrT="[Text]"/>
      <dgm:spPr>
        <a:solidFill>
          <a:schemeClr val="accent5"/>
        </a:solidFill>
      </dgm:spPr>
      <dgm:t>
        <a:bodyPr/>
        <a:lstStyle/>
        <a:p>
          <a:r>
            <a:rPr lang="de-DE" dirty="0"/>
            <a:t> </a:t>
          </a:r>
        </a:p>
      </dgm:t>
    </dgm:pt>
    <dgm:pt modelId="{3D3ADE49-610D-40FD-91DB-D534595C617E}" type="parTrans" cxnId="{84AB2970-9E0C-4CCB-BD73-FD7764A9A1F4}">
      <dgm:prSet/>
      <dgm:spPr/>
      <dgm:t>
        <a:bodyPr/>
        <a:lstStyle/>
        <a:p>
          <a:endParaRPr lang="de-DE"/>
        </a:p>
      </dgm:t>
    </dgm:pt>
    <dgm:pt modelId="{496E26E7-4364-4043-9099-67C578E21A17}" type="sibTrans" cxnId="{84AB2970-9E0C-4CCB-BD73-FD7764A9A1F4}">
      <dgm:prSet/>
      <dgm:spPr/>
      <dgm:t>
        <a:bodyPr/>
        <a:lstStyle/>
        <a:p>
          <a:endParaRPr lang="de-DE"/>
        </a:p>
      </dgm:t>
    </dgm:pt>
    <dgm:pt modelId="{55A6EEF7-6ADE-44EC-B4FB-E488A4BBC1FF}">
      <dgm:prSet phldrT="[Text]"/>
      <dgm:spPr>
        <a:solidFill>
          <a:schemeClr val="accent6"/>
        </a:solidFill>
      </dgm:spPr>
      <dgm:t>
        <a:bodyPr/>
        <a:lstStyle/>
        <a:p>
          <a:r>
            <a:rPr lang="de-DE" dirty="0"/>
            <a:t> </a:t>
          </a:r>
        </a:p>
      </dgm:t>
    </dgm:pt>
    <dgm:pt modelId="{BBD61619-0E63-419F-975F-170318A56BDE}" type="parTrans" cxnId="{758611B8-F765-4602-A29C-C34C9F42884A}">
      <dgm:prSet/>
      <dgm:spPr/>
      <dgm:t>
        <a:bodyPr/>
        <a:lstStyle/>
        <a:p>
          <a:endParaRPr lang="de-DE"/>
        </a:p>
      </dgm:t>
    </dgm:pt>
    <dgm:pt modelId="{4CCD47AE-261F-4A8B-B7F7-C7A2C51AD629}" type="sibTrans" cxnId="{758611B8-F765-4602-A29C-C34C9F42884A}">
      <dgm:prSet/>
      <dgm:spPr/>
      <dgm:t>
        <a:bodyPr/>
        <a:lstStyle/>
        <a:p>
          <a:endParaRPr lang="de-DE"/>
        </a:p>
      </dgm:t>
    </dgm:pt>
    <dgm:pt modelId="{E4D2C4ED-A8EF-4C66-9213-29DC901CB0AE}">
      <dgm:prSet phldrT="[Text]"/>
      <dgm:spPr>
        <a:solidFill>
          <a:schemeClr val="accent1"/>
        </a:solidFill>
      </dgm:spPr>
      <dgm:t>
        <a:bodyPr/>
        <a:lstStyle/>
        <a:p>
          <a:r>
            <a:rPr lang="de-DE" dirty="0"/>
            <a:t> </a:t>
          </a:r>
        </a:p>
      </dgm:t>
    </dgm:pt>
    <dgm:pt modelId="{04E2BF99-B5A3-4A68-88EE-12DECF684BB4}" type="parTrans" cxnId="{66081D17-29D5-465B-9F73-7733781E12FC}">
      <dgm:prSet/>
      <dgm:spPr/>
      <dgm:t>
        <a:bodyPr/>
        <a:lstStyle/>
        <a:p>
          <a:endParaRPr lang="de-DE"/>
        </a:p>
      </dgm:t>
    </dgm:pt>
    <dgm:pt modelId="{DE55D3C7-DC82-4892-A0FE-46651E7B77DE}" type="sibTrans" cxnId="{66081D17-29D5-465B-9F73-7733781E12FC}">
      <dgm:prSet/>
      <dgm:spPr/>
      <dgm:t>
        <a:bodyPr/>
        <a:lstStyle/>
        <a:p>
          <a:endParaRPr lang="de-DE"/>
        </a:p>
      </dgm:t>
    </dgm:pt>
    <dgm:pt modelId="{321A2F71-EC6B-49FA-881E-99761B8BC4EA}">
      <dgm:prSet phldrT="[Text]"/>
      <dgm:spPr/>
      <dgm:t>
        <a:bodyPr/>
        <a:lstStyle/>
        <a:p>
          <a:r>
            <a:rPr lang="de-DE" dirty="0"/>
            <a:t>BSCI</a:t>
          </a:r>
        </a:p>
      </dgm:t>
    </dgm:pt>
    <dgm:pt modelId="{574EB980-DD8A-4F82-A904-F671A9C92FC0}" type="sibTrans" cxnId="{C40BD6E3-652C-400D-8F40-D8874CDF64E4}">
      <dgm:prSet/>
      <dgm:spPr/>
      <dgm:t>
        <a:bodyPr/>
        <a:lstStyle/>
        <a:p>
          <a:endParaRPr lang="de-DE"/>
        </a:p>
      </dgm:t>
    </dgm:pt>
    <dgm:pt modelId="{CE0BA4FE-5AE1-44D2-A440-FC001C737AB8}" type="parTrans" cxnId="{C40BD6E3-652C-400D-8F40-D8874CDF64E4}">
      <dgm:prSet/>
      <dgm:spPr/>
      <dgm:t>
        <a:bodyPr/>
        <a:lstStyle/>
        <a:p>
          <a:endParaRPr lang="de-DE"/>
        </a:p>
      </dgm:t>
    </dgm:pt>
    <dgm:pt modelId="{A31FB850-411F-4668-BD0C-884A2C9FA108}">
      <dgm:prSet phldrT="[Text]"/>
      <dgm:spPr>
        <a:solidFill>
          <a:schemeClr val="accent2"/>
        </a:solidFill>
      </dgm:spPr>
      <dgm:t>
        <a:bodyPr/>
        <a:lstStyle/>
        <a:p>
          <a:r>
            <a:rPr lang="de-DE" dirty="0"/>
            <a:t> </a:t>
          </a:r>
        </a:p>
      </dgm:t>
    </dgm:pt>
    <dgm:pt modelId="{68596F29-3082-4943-8C79-EB03EB3BFC80}" type="parTrans" cxnId="{FA2B46C6-4CD4-4023-A157-10D89E972052}">
      <dgm:prSet/>
      <dgm:spPr/>
      <dgm:t>
        <a:bodyPr/>
        <a:lstStyle/>
        <a:p>
          <a:endParaRPr lang="de-DE"/>
        </a:p>
      </dgm:t>
    </dgm:pt>
    <dgm:pt modelId="{1A8F011E-775C-48A5-9CDA-CAAC3865F929}" type="sibTrans" cxnId="{FA2B46C6-4CD4-4023-A157-10D89E972052}">
      <dgm:prSet/>
      <dgm:spPr/>
      <dgm:t>
        <a:bodyPr/>
        <a:lstStyle/>
        <a:p>
          <a:endParaRPr lang="de-DE"/>
        </a:p>
      </dgm:t>
    </dgm:pt>
    <dgm:pt modelId="{CF66DE3E-12C0-4846-B374-C09A9D530F4C}" type="pres">
      <dgm:prSet presAssocID="{B1DDAA32-ACC2-4F25-8CCF-1269D1014EB5}" presName="Name0" presStyleCnt="0">
        <dgm:presLayoutVars>
          <dgm:chMax val="1"/>
          <dgm:dir/>
          <dgm:animLvl val="ctr"/>
          <dgm:resizeHandles val="exact"/>
        </dgm:presLayoutVars>
      </dgm:prSet>
      <dgm:spPr/>
    </dgm:pt>
    <dgm:pt modelId="{ADFEC2C8-3996-46C6-95C7-696637AC4C39}" type="pres">
      <dgm:prSet presAssocID="{321A2F71-EC6B-49FA-881E-99761B8BC4EA}" presName="centerShape" presStyleLbl="node0" presStyleIdx="0" presStyleCnt="1"/>
      <dgm:spPr/>
    </dgm:pt>
    <dgm:pt modelId="{72EF5A8E-6F51-4A76-BD95-C911322A159B}" type="pres">
      <dgm:prSet presAssocID="{31AA3C62-AECC-4879-9F5C-68A939D43581}" presName="node" presStyleLbl="node1" presStyleIdx="0" presStyleCnt="5">
        <dgm:presLayoutVars>
          <dgm:bulletEnabled val="1"/>
        </dgm:presLayoutVars>
      </dgm:prSet>
      <dgm:spPr/>
    </dgm:pt>
    <dgm:pt modelId="{DB4D0CC1-93C6-44AA-A837-FB6BA5342F15}" type="pres">
      <dgm:prSet presAssocID="{31AA3C62-AECC-4879-9F5C-68A939D43581}" presName="dummy" presStyleCnt="0"/>
      <dgm:spPr/>
    </dgm:pt>
    <dgm:pt modelId="{4F4E8069-FD8C-44FD-B3DE-D498E7EB7F6E}" type="pres">
      <dgm:prSet presAssocID="{59B55A04-2619-47BF-8394-B8EAFAB40E0C}" presName="sibTrans" presStyleLbl="sibTrans2D1" presStyleIdx="0" presStyleCnt="5"/>
      <dgm:spPr/>
    </dgm:pt>
    <dgm:pt modelId="{A28F0D9F-14A0-417D-B71E-FA643E53CFE1}" type="pres">
      <dgm:prSet presAssocID="{252A3A3C-9838-4FBD-83F9-48349405EE8D}" presName="node" presStyleLbl="node1" presStyleIdx="1" presStyleCnt="5">
        <dgm:presLayoutVars>
          <dgm:bulletEnabled val="1"/>
        </dgm:presLayoutVars>
      </dgm:prSet>
      <dgm:spPr/>
    </dgm:pt>
    <dgm:pt modelId="{C88BC888-DCA5-4534-BD18-B7BF7729C710}" type="pres">
      <dgm:prSet presAssocID="{252A3A3C-9838-4FBD-83F9-48349405EE8D}" presName="dummy" presStyleCnt="0"/>
      <dgm:spPr/>
    </dgm:pt>
    <dgm:pt modelId="{EC8D967B-A47B-4133-B6EF-DFA365061B14}" type="pres">
      <dgm:prSet presAssocID="{496E26E7-4364-4043-9099-67C578E21A17}" presName="sibTrans" presStyleLbl="sibTrans2D1" presStyleIdx="1" presStyleCnt="5"/>
      <dgm:spPr/>
    </dgm:pt>
    <dgm:pt modelId="{B200371A-7317-423F-BDDD-1297E25E06FE}" type="pres">
      <dgm:prSet presAssocID="{55A6EEF7-6ADE-44EC-B4FB-E488A4BBC1FF}" presName="node" presStyleLbl="node1" presStyleIdx="2" presStyleCnt="5">
        <dgm:presLayoutVars>
          <dgm:bulletEnabled val="1"/>
        </dgm:presLayoutVars>
      </dgm:prSet>
      <dgm:spPr/>
    </dgm:pt>
    <dgm:pt modelId="{7BE5F8DE-0EE9-40B0-B665-E3F73F28DA3D}" type="pres">
      <dgm:prSet presAssocID="{55A6EEF7-6ADE-44EC-B4FB-E488A4BBC1FF}" presName="dummy" presStyleCnt="0"/>
      <dgm:spPr/>
    </dgm:pt>
    <dgm:pt modelId="{CC2483BF-5421-4FD6-BCF8-5557BEA9D197}" type="pres">
      <dgm:prSet presAssocID="{4CCD47AE-261F-4A8B-B7F7-C7A2C51AD629}" presName="sibTrans" presStyleLbl="sibTrans2D1" presStyleIdx="2" presStyleCnt="5"/>
      <dgm:spPr/>
    </dgm:pt>
    <dgm:pt modelId="{A711EEDD-930B-43D9-B676-EA4E9C42F120}" type="pres">
      <dgm:prSet presAssocID="{E4D2C4ED-A8EF-4C66-9213-29DC901CB0AE}" presName="node" presStyleLbl="node1" presStyleIdx="3" presStyleCnt="5">
        <dgm:presLayoutVars>
          <dgm:bulletEnabled val="1"/>
        </dgm:presLayoutVars>
      </dgm:prSet>
      <dgm:spPr/>
    </dgm:pt>
    <dgm:pt modelId="{E5FB9459-3564-4162-B91B-C0D090D12C41}" type="pres">
      <dgm:prSet presAssocID="{E4D2C4ED-A8EF-4C66-9213-29DC901CB0AE}" presName="dummy" presStyleCnt="0"/>
      <dgm:spPr/>
    </dgm:pt>
    <dgm:pt modelId="{736BB2EF-C682-4050-983D-3108E1C8B19A}" type="pres">
      <dgm:prSet presAssocID="{DE55D3C7-DC82-4892-A0FE-46651E7B77DE}" presName="sibTrans" presStyleLbl="sibTrans2D1" presStyleIdx="3" presStyleCnt="5"/>
      <dgm:spPr/>
    </dgm:pt>
    <dgm:pt modelId="{8BF14984-4019-41B6-AAD1-EC3A165E3117}" type="pres">
      <dgm:prSet presAssocID="{A31FB850-411F-4668-BD0C-884A2C9FA108}" presName="node" presStyleLbl="node1" presStyleIdx="4" presStyleCnt="5">
        <dgm:presLayoutVars>
          <dgm:bulletEnabled val="1"/>
        </dgm:presLayoutVars>
      </dgm:prSet>
      <dgm:spPr/>
    </dgm:pt>
    <dgm:pt modelId="{D84A0FB7-26D8-4D3B-A61A-6C179EE44C51}" type="pres">
      <dgm:prSet presAssocID="{A31FB850-411F-4668-BD0C-884A2C9FA108}" presName="dummy" presStyleCnt="0"/>
      <dgm:spPr/>
    </dgm:pt>
    <dgm:pt modelId="{6189745C-EC9C-4C79-85EE-12162A23320F}" type="pres">
      <dgm:prSet presAssocID="{1A8F011E-775C-48A5-9CDA-CAAC3865F929}" presName="sibTrans" presStyleLbl="sibTrans2D1" presStyleIdx="4" presStyleCnt="5"/>
      <dgm:spPr/>
    </dgm:pt>
  </dgm:ptLst>
  <dgm:cxnLst>
    <dgm:cxn modelId="{C10A0216-7846-491D-8221-7A798DBFD1DC}" type="presOf" srcId="{252A3A3C-9838-4FBD-83F9-48349405EE8D}" destId="{A28F0D9F-14A0-417D-B71E-FA643E53CFE1}" srcOrd="0" destOrd="0" presId="urn:microsoft.com/office/officeart/2005/8/layout/radial6"/>
    <dgm:cxn modelId="{66081D17-29D5-465B-9F73-7733781E12FC}" srcId="{321A2F71-EC6B-49FA-881E-99761B8BC4EA}" destId="{E4D2C4ED-A8EF-4C66-9213-29DC901CB0AE}" srcOrd="3" destOrd="0" parTransId="{04E2BF99-B5A3-4A68-88EE-12DECF684BB4}" sibTransId="{DE55D3C7-DC82-4892-A0FE-46651E7B77DE}"/>
    <dgm:cxn modelId="{3919B820-296A-45EA-BE04-8B62DB99BFC1}" type="presOf" srcId="{55A6EEF7-6ADE-44EC-B4FB-E488A4BBC1FF}" destId="{B200371A-7317-423F-BDDD-1297E25E06FE}" srcOrd="0" destOrd="0" presId="urn:microsoft.com/office/officeart/2005/8/layout/radial6"/>
    <dgm:cxn modelId="{E8F7BF24-4CD5-4D3E-A2CB-703573078EC0}" type="presOf" srcId="{1A8F011E-775C-48A5-9CDA-CAAC3865F929}" destId="{6189745C-EC9C-4C79-85EE-12162A23320F}" srcOrd="0" destOrd="0" presId="urn:microsoft.com/office/officeart/2005/8/layout/radial6"/>
    <dgm:cxn modelId="{84AB2970-9E0C-4CCB-BD73-FD7764A9A1F4}" srcId="{321A2F71-EC6B-49FA-881E-99761B8BC4EA}" destId="{252A3A3C-9838-4FBD-83F9-48349405EE8D}" srcOrd="1" destOrd="0" parTransId="{3D3ADE49-610D-40FD-91DB-D534595C617E}" sibTransId="{496E26E7-4364-4043-9099-67C578E21A17}"/>
    <dgm:cxn modelId="{429A0296-4C8E-4D02-8542-3A4ECB614372}" type="presOf" srcId="{E4D2C4ED-A8EF-4C66-9213-29DC901CB0AE}" destId="{A711EEDD-930B-43D9-B676-EA4E9C42F120}" srcOrd="0" destOrd="0" presId="urn:microsoft.com/office/officeart/2005/8/layout/radial6"/>
    <dgm:cxn modelId="{B4B857B4-09F0-4FC9-A61B-719FB801FCE4}" type="presOf" srcId="{4CCD47AE-261F-4A8B-B7F7-C7A2C51AD629}" destId="{CC2483BF-5421-4FD6-BCF8-5557BEA9D197}" srcOrd="0" destOrd="0" presId="urn:microsoft.com/office/officeart/2005/8/layout/radial6"/>
    <dgm:cxn modelId="{758611B8-F765-4602-A29C-C34C9F42884A}" srcId="{321A2F71-EC6B-49FA-881E-99761B8BC4EA}" destId="{55A6EEF7-6ADE-44EC-B4FB-E488A4BBC1FF}" srcOrd="2" destOrd="0" parTransId="{BBD61619-0E63-419F-975F-170318A56BDE}" sibTransId="{4CCD47AE-261F-4A8B-B7F7-C7A2C51AD629}"/>
    <dgm:cxn modelId="{D6B397C5-ADA3-45D6-9E11-D4BBDA1AE4F6}" type="presOf" srcId="{31AA3C62-AECC-4879-9F5C-68A939D43581}" destId="{72EF5A8E-6F51-4A76-BD95-C911322A159B}" srcOrd="0" destOrd="0" presId="urn:microsoft.com/office/officeart/2005/8/layout/radial6"/>
    <dgm:cxn modelId="{FA2B46C6-4CD4-4023-A157-10D89E972052}" srcId="{321A2F71-EC6B-49FA-881E-99761B8BC4EA}" destId="{A31FB850-411F-4668-BD0C-884A2C9FA108}" srcOrd="4" destOrd="0" parTransId="{68596F29-3082-4943-8C79-EB03EB3BFC80}" sibTransId="{1A8F011E-775C-48A5-9CDA-CAAC3865F929}"/>
    <dgm:cxn modelId="{C96CF5C8-1C7E-48C5-B7A5-1687AAD64C73}" type="presOf" srcId="{496E26E7-4364-4043-9099-67C578E21A17}" destId="{EC8D967B-A47B-4133-B6EF-DFA365061B14}" srcOrd="0" destOrd="0" presId="urn:microsoft.com/office/officeart/2005/8/layout/radial6"/>
    <dgm:cxn modelId="{377D00D5-3EE7-4257-BEB9-43714A2A37CB}" type="presOf" srcId="{DE55D3C7-DC82-4892-A0FE-46651E7B77DE}" destId="{736BB2EF-C682-4050-983D-3108E1C8B19A}" srcOrd="0" destOrd="0" presId="urn:microsoft.com/office/officeart/2005/8/layout/radial6"/>
    <dgm:cxn modelId="{4546D4E3-0B77-4702-A847-9E84F1E9C008}" type="presOf" srcId="{B1DDAA32-ACC2-4F25-8CCF-1269D1014EB5}" destId="{CF66DE3E-12C0-4846-B374-C09A9D530F4C}" srcOrd="0" destOrd="0" presId="urn:microsoft.com/office/officeart/2005/8/layout/radial6"/>
    <dgm:cxn modelId="{C40BD6E3-652C-400D-8F40-D8874CDF64E4}" srcId="{B1DDAA32-ACC2-4F25-8CCF-1269D1014EB5}" destId="{321A2F71-EC6B-49FA-881E-99761B8BC4EA}" srcOrd="0" destOrd="0" parTransId="{CE0BA4FE-5AE1-44D2-A440-FC001C737AB8}" sibTransId="{574EB980-DD8A-4F82-A904-F671A9C92FC0}"/>
    <dgm:cxn modelId="{C63CCAE5-11F4-4101-85A4-7D62716B0FE1}" type="presOf" srcId="{321A2F71-EC6B-49FA-881E-99761B8BC4EA}" destId="{ADFEC2C8-3996-46C6-95C7-696637AC4C39}" srcOrd="0" destOrd="0" presId="urn:microsoft.com/office/officeart/2005/8/layout/radial6"/>
    <dgm:cxn modelId="{95F645F1-2A55-4843-9813-CF142BEAF8EB}" type="presOf" srcId="{59B55A04-2619-47BF-8394-B8EAFAB40E0C}" destId="{4F4E8069-FD8C-44FD-B3DE-D498E7EB7F6E}" srcOrd="0" destOrd="0" presId="urn:microsoft.com/office/officeart/2005/8/layout/radial6"/>
    <dgm:cxn modelId="{AB5633F2-5ACC-4D20-A621-B48D2532FE12}" srcId="{321A2F71-EC6B-49FA-881E-99761B8BC4EA}" destId="{31AA3C62-AECC-4879-9F5C-68A939D43581}" srcOrd="0" destOrd="0" parTransId="{C20D5D74-034C-4E54-A35E-49A91A43C88F}" sibTransId="{59B55A04-2619-47BF-8394-B8EAFAB40E0C}"/>
    <dgm:cxn modelId="{81AB52F8-EE14-4024-A595-7D9AA2057920}" type="presOf" srcId="{A31FB850-411F-4668-BD0C-884A2C9FA108}" destId="{8BF14984-4019-41B6-AAD1-EC3A165E3117}" srcOrd="0" destOrd="0" presId="urn:microsoft.com/office/officeart/2005/8/layout/radial6"/>
    <dgm:cxn modelId="{45D9029D-AC26-4F9B-B830-AE4D5DF94041}" type="presParOf" srcId="{CF66DE3E-12C0-4846-B374-C09A9D530F4C}" destId="{ADFEC2C8-3996-46C6-95C7-696637AC4C39}" srcOrd="0" destOrd="0" presId="urn:microsoft.com/office/officeart/2005/8/layout/radial6"/>
    <dgm:cxn modelId="{B817D1C5-B595-440C-A246-87765BE4189F}" type="presParOf" srcId="{CF66DE3E-12C0-4846-B374-C09A9D530F4C}" destId="{72EF5A8E-6F51-4A76-BD95-C911322A159B}" srcOrd="1" destOrd="0" presId="urn:microsoft.com/office/officeart/2005/8/layout/radial6"/>
    <dgm:cxn modelId="{C6856E0F-180E-4E3F-A4C8-95A645BFB088}" type="presParOf" srcId="{CF66DE3E-12C0-4846-B374-C09A9D530F4C}" destId="{DB4D0CC1-93C6-44AA-A837-FB6BA5342F15}" srcOrd="2" destOrd="0" presId="urn:microsoft.com/office/officeart/2005/8/layout/radial6"/>
    <dgm:cxn modelId="{A5EF8544-D996-4EDD-8BCE-70D95AD46A85}" type="presParOf" srcId="{CF66DE3E-12C0-4846-B374-C09A9D530F4C}" destId="{4F4E8069-FD8C-44FD-B3DE-D498E7EB7F6E}" srcOrd="3" destOrd="0" presId="urn:microsoft.com/office/officeart/2005/8/layout/radial6"/>
    <dgm:cxn modelId="{3AF3EFFE-E971-4980-949C-593C6662905F}" type="presParOf" srcId="{CF66DE3E-12C0-4846-B374-C09A9D530F4C}" destId="{A28F0D9F-14A0-417D-B71E-FA643E53CFE1}" srcOrd="4" destOrd="0" presId="urn:microsoft.com/office/officeart/2005/8/layout/radial6"/>
    <dgm:cxn modelId="{2DAF0679-B8E3-4CA2-AC4B-24F3A73379CE}" type="presParOf" srcId="{CF66DE3E-12C0-4846-B374-C09A9D530F4C}" destId="{C88BC888-DCA5-4534-BD18-B7BF7729C710}" srcOrd="5" destOrd="0" presId="urn:microsoft.com/office/officeart/2005/8/layout/radial6"/>
    <dgm:cxn modelId="{58118ED6-C378-41FE-88E0-2E240C360786}" type="presParOf" srcId="{CF66DE3E-12C0-4846-B374-C09A9D530F4C}" destId="{EC8D967B-A47B-4133-B6EF-DFA365061B14}" srcOrd="6" destOrd="0" presId="urn:microsoft.com/office/officeart/2005/8/layout/radial6"/>
    <dgm:cxn modelId="{2ED909FD-C650-45A3-B812-B7ED1EFD189E}" type="presParOf" srcId="{CF66DE3E-12C0-4846-B374-C09A9D530F4C}" destId="{B200371A-7317-423F-BDDD-1297E25E06FE}" srcOrd="7" destOrd="0" presId="urn:microsoft.com/office/officeart/2005/8/layout/radial6"/>
    <dgm:cxn modelId="{B5F431F9-65A9-4E4D-BB19-02C5586BBEC4}" type="presParOf" srcId="{CF66DE3E-12C0-4846-B374-C09A9D530F4C}" destId="{7BE5F8DE-0EE9-40B0-B665-E3F73F28DA3D}" srcOrd="8" destOrd="0" presId="urn:microsoft.com/office/officeart/2005/8/layout/radial6"/>
    <dgm:cxn modelId="{8B2313A8-4C2B-4889-AB9C-4DAEBC81E889}" type="presParOf" srcId="{CF66DE3E-12C0-4846-B374-C09A9D530F4C}" destId="{CC2483BF-5421-4FD6-BCF8-5557BEA9D197}" srcOrd="9" destOrd="0" presId="urn:microsoft.com/office/officeart/2005/8/layout/radial6"/>
    <dgm:cxn modelId="{F02F96B3-18A4-48AE-8C31-21707917D93D}" type="presParOf" srcId="{CF66DE3E-12C0-4846-B374-C09A9D530F4C}" destId="{A711EEDD-930B-43D9-B676-EA4E9C42F120}" srcOrd="10" destOrd="0" presId="urn:microsoft.com/office/officeart/2005/8/layout/radial6"/>
    <dgm:cxn modelId="{F0C2A2CA-308A-4800-B217-281E6545F3EF}" type="presParOf" srcId="{CF66DE3E-12C0-4846-B374-C09A9D530F4C}" destId="{E5FB9459-3564-4162-B91B-C0D090D12C41}" srcOrd="11" destOrd="0" presId="urn:microsoft.com/office/officeart/2005/8/layout/radial6"/>
    <dgm:cxn modelId="{805FC649-A00A-49F8-B88F-4D0B19DE3F91}" type="presParOf" srcId="{CF66DE3E-12C0-4846-B374-C09A9D530F4C}" destId="{736BB2EF-C682-4050-983D-3108E1C8B19A}" srcOrd="12" destOrd="0" presId="urn:microsoft.com/office/officeart/2005/8/layout/radial6"/>
    <dgm:cxn modelId="{B9DA4F85-78F1-47FE-9431-D80199B848B7}" type="presParOf" srcId="{CF66DE3E-12C0-4846-B374-C09A9D530F4C}" destId="{8BF14984-4019-41B6-AAD1-EC3A165E3117}" srcOrd="13" destOrd="0" presId="urn:microsoft.com/office/officeart/2005/8/layout/radial6"/>
    <dgm:cxn modelId="{970B3C06-9146-49FB-8BB6-0B69F152C9A9}" type="presParOf" srcId="{CF66DE3E-12C0-4846-B374-C09A9D530F4C}" destId="{D84A0FB7-26D8-4D3B-A61A-6C179EE44C51}" srcOrd="14" destOrd="0" presId="urn:microsoft.com/office/officeart/2005/8/layout/radial6"/>
    <dgm:cxn modelId="{F2205812-317B-404B-AE42-B0D443FFDA2B}" type="presParOf" srcId="{CF66DE3E-12C0-4846-B374-C09A9D530F4C}" destId="{6189745C-EC9C-4C79-85EE-12162A23320F}" srcOrd="15" destOrd="0" presId="urn:microsoft.com/office/officeart/2005/8/layout/radial6"/>
  </dgm:cxnLst>
  <dgm:bg>
    <a:noFill/>
  </dgm:bg>
  <dgm:whole/>
  <dgm:extLst>
    <a:ext uri="http://schemas.microsoft.com/office/drawing/2008/diagram">
      <dsp:dataModelExt xmlns:dsp="http://schemas.microsoft.com/office/drawing/2008/diagram" relId="rId5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DDAA32-ACC2-4F25-8CCF-1269D1014EB5}" type="doc">
      <dgm:prSet loTypeId="urn:microsoft.com/office/officeart/2005/8/layout/radial6" loCatId="relationship" qsTypeId="urn:microsoft.com/office/officeart/2005/8/quickstyle/simple1" qsCatId="simple" csTypeId="urn:microsoft.com/office/officeart/2005/8/colors/accent4_2" csCatId="accent4" phldr="1"/>
      <dgm:spPr/>
      <dgm:t>
        <a:bodyPr/>
        <a:lstStyle/>
        <a:p>
          <a:endParaRPr lang="de-DE"/>
        </a:p>
      </dgm:t>
    </dgm:pt>
    <dgm:pt modelId="{31AA3C62-AECC-4879-9F5C-68A939D43581}">
      <dgm:prSet phldrT="[Text]"/>
      <dgm:spPr/>
      <dgm:t>
        <a:bodyPr/>
        <a:lstStyle/>
        <a:p>
          <a:r>
            <a:rPr lang="de-DE" dirty="0"/>
            <a:t> </a:t>
          </a:r>
        </a:p>
      </dgm:t>
    </dgm:pt>
    <dgm:pt modelId="{C20D5D74-034C-4E54-A35E-49A91A43C88F}" type="parTrans" cxnId="{AB5633F2-5ACC-4D20-A621-B48D2532FE12}">
      <dgm:prSet/>
      <dgm:spPr/>
      <dgm:t>
        <a:bodyPr/>
        <a:lstStyle/>
        <a:p>
          <a:endParaRPr lang="de-DE"/>
        </a:p>
      </dgm:t>
    </dgm:pt>
    <dgm:pt modelId="{59B55A04-2619-47BF-8394-B8EAFAB40E0C}" type="sibTrans" cxnId="{AB5633F2-5ACC-4D20-A621-B48D2532FE12}">
      <dgm:prSet/>
      <dgm:spPr/>
      <dgm:t>
        <a:bodyPr/>
        <a:lstStyle/>
        <a:p>
          <a:endParaRPr lang="de-DE"/>
        </a:p>
      </dgm:t>
    </dgm:pt>
    <dgm:pt modelId="{252A3A3C-9838-4FBD-83F9-48349405EE8D}">
      <dgm:prSet phldrT="[Text]"/>
      <dgm:spPr/>
      <dgm:t>
        <a:bodyPr/>
        <a:lstStyle/>
        <a:p>
          <a:r>
            <a:rPr lang="de-DE" dirty="0"/>
            <a:t> </a:t>
          </a:r>
        </a:p>
      </dgm:t>
    </dgm:pt>
    <dgm:pt modelId="{3D3ADE49-610D-40FD-91DB-D534595C617E}" type="parTrans" cxnId="{84AB2970-9E0C-4CCB-BD73-FD7764A9A1F4}">
      <dgm:prSet/>
      <dgm:spPr/>
      <dgm:t>
        <a:bodyPr/>
        <a:lstStyle/>
        <a:p>
          <a:endParaRPr lang="de-DE"/>
        </a:p>
      </dgm:t>
    </dgm:pt>
    <dgm:pt modelId="{496E26E7-4364-4043-9099-67C578E21A17}" type="sibTrans" cxnId="{84AB2970-9E0C-4CCB-BD73-FD7764A9A1F4}">
      <dgm:prSet/>
      <dgm:spPr/>
      <dgm:t>
        <a:bodyPr/>
        <a:lstStyle/>
        <a:p>
          <a:endParaRPr lang="de-DE"/>
        </a:p>
      </dgm:t>
    </dgm:pt>
    <dgm:pt modelId="{55A6EEF7-6ADE-44EC-B4FB-E488A4BBC1FF}">
      <dgm:prSet phldrT="[Text]"/>
      <dgm:spPr/>
      <dgm:t>
        <a:bodyPr/>
        <a:lstStyle/>
        <a:p>
          <a:r>
            <a:rPr lang="de-DE" dirty="0"/>
            <a:t> </a:t>
          </a:r>
        </a:p>
      </dgm:t>
    </dgm:pt>
    <dgm:pt modelId="{BBD61619-0E63-419F-975F-170318A56BDE}" type="parTrans" cxnId="{758611B8-F765-4602-A29C-C34C9F42884A}">
      <dgm:prSet/>
      <dgm:spPr/>
      <dgm:t>
        <a:bodyPr/>
        <a:lstStyle/>
        <a:p>
          <a:endParaRPr lang="de-DE"/>
        </a:p>
      </dgm:t>
    </dgm:pt>
    <dgm:pt modelId="{4CCD47AE-261F-4A8B-B7F7-C7A2C51AD629}" type="sibTrans" cxnId="{758611B8-F765-4602-A29C-C34C9F42884A}">
      <dgm:prSet/>
      <dgm:spPr/>
      <dgm:t>
        <a:bodyPr/>
        <a:lstStyle/>
        <a:p>
          <a:endParaRPr lang="de-DE"/>
        </a:p>
      </dgm:t>
    </dgm:pt>
    <dgm:pt modelId="{E4D2C4ED-A8EF-4C66-9213-29DC901CB0AE}">
      <dgm:prSet phldrT="[Text]"/>
      <dgm:spPr/>
      <dgm:t>
        <a:bodyPr/>
        <a:lstStyle/>
        <a:p>
          <a:r>
            <a:rPr lang="de-DE" dirty="0"/>
            <a:t> </a:t>
          </a:r>
        </a:p>
      </dgm:t>
    </dgm:pt>
    <dgm:pt modelId="{04E2BF99-B5A3-4A68-88EE-12DECF684BB4}" type="parTrans" cxnId="{66081D17-29D5-465B-9F73-7733781E12FC}">
      <dgm:prSet/>
      <dgm:spPr/>
      <dgm:t>
        <a:bodyPr/>
        <a:lstStyle/>
        <a:p>
          <a:endParaRPr lang="de-DE"/>
        </a:p>
      </dgm:t>
    </dgm:pt>
    <dgm:pt modelId="{DE55D3C7-DC82-4892-A0FE-46651E7B77DE}" type="sibTrans" cxnId="{66081D17-29D5-465B-9F73-7733781E12FC}">
      <dgm:prSet/>
      <dgm:spPr/>
      <dgm:t>
        <a:bodyPr/>
        <a:lstStyle/>
        <a:p>
          <a:endParaRPr lang="de-DE"/>
        </a:p>
      </dgm:t>
    </dgm:pt>
    <dgm:pt modelId="{321A2F71-EC6B-49FA-881E-99761B8BC4EA}">
      <dgm:prSet phldrT="[Text]"/>
      <dgm:spPr/>
      <dgm:t>
        <a:bodyPr/>
        <a:lstStyle/>
        <a:p>
          <a:r>
            <a:rPr lang="de-DE" dirty="0"/>
            <a:t>SAI</a:t>
          </a:r>
        </a:p>
      </dgm:t>
    </dgm:pt>
    <dgm:pt modelId="{574EB980-DD8A-4F82-A904-F671A9C92FC0}" type="sibTrans" cxnId="{C40BD6E3-652C-400D-8F40-D8874CDF64E4}">
      <dgm:prSet/>
      <dgm:spPr/>
      <dgm:t>
        <a:bodyPr/>
        <a:lstStyle/>
        <a:p>
          <a:endParaRPr lang="de-DE"/>
        </a:p>
      </dgm:t>
    </dgm:pt>
    <dgm:pt modelId="{CE0BA4FE-5AE1-44D2-A440-FC001C737AB8}" type="parTrans" cxnId="{C40BD6E3-652C-400D-8F40-D8874CDF64E4}">
      <dgm:prSet/>
      <dgm:spPr/>
      <dgm:t>
        <a:bodyPr/>
        <a:lstStyle/>
        <a:p>
          <a:endParaRPr lang="de-DE"/>
        </a:p>
      </dgm:t>
    </dgm:pt>
    <dgm:pt modelId="{A31FB850-411F-4668-BD0C-884A2C9FA108}">
      <dgm:prSet phldrT="[Text]"/>
      <dgm:spPr/>
      <dgm:t>
        <a:bodyPr/>
        <a:lstStyle/>
        <a:p>
          <a:r>
            <a:rPr lang="de-DE" dirty="0"/>
            <a:t> </a:t>
          </a:r>
        </a:p>
      </dgm:t>
    </dgm:pt>
    <dgm:pt modelId="{68596F29-3082-4943-8C79-EB03EB3BFC80}" type="parTrans" cxnId="{FA2B46C6-4CD4-4023-A157-10D89E972052}">
      <dgm:prSet/>
      <dgm:spPr/>
      <dgm:t>
        <a:bodyPr/>
        <a:lstStyle/>
        <a:p>
          <a:endParaRPr lang="de-DE"/>
        </a:p>
      </dgm:t>
    </dgm:pt>
    <dgm:pt modelId="{1A8F011E-775C-48A5-9CDA-CAAC3865F929}" type="sibTrans" cxnId="{FA2B46C6-4CD4-4023-A157-10D89E972052}">
      <dgm:prSet/>
      <dgm:spPr/>
      <dgm:t>
        <a:bodyPr/>
        <a:lstStyle/>
        <a:p>
          <a:endParaRPr lang="de-DE"/>
        </a:p>
      </dgm:t>
    </dgm:pt>
    <dgm:pt modelId="{CF66DE3E-12C0-4846-B374-C09A9D530F4C}" type="pres">
      <dgm:prSet presAssocID="{B1DDAA32-ACC2-4F25-8CCF-1269D1014EB5}" presName="Name0" presStyleCnt="0">
        <dgm:presLayoutVars>
          <dgm:chMax val="1"/>
          <dgm:dir/>
          <dgm:animLvl val="ctr"/>
          <dgm:resizeHandles val="exact"/>
        </dgm:presLayoutVars>
      </dgm:prSet>
      <dgm:spPr/>
    </dgm:pt>
    <dgm:pt modelId="{ADFEC2C8-3996-46C6-95C7-696637AC4C39}" type="pres">
      <dgm:prSet presAssocID="{321A2F71-EC6B-49FA-881E-99761B8BC4EA}" presName="centerShape" presStyleLbl="node0" presStyleIdx="0" presStyleCnt="1"/>
      <dgm:spPr/>
    </dgm:pt>
    <dgm:pt modelId="{72EF5A8E-6F51-4A76-BD95-C911322A159B}" type="pres">
      <dgm:prSet presAssocID="{31AA3C62-AECC-4879-9F5C-68A939D43581}" presName="node" presStyleLbl="node1" presStyleIdx="0" presStyleCnt="5">
        <dgm:presLayoutVars>
          <dgm:bulletEnabled val="1"/>
        </dgm:presLayoutVars>
      </dgm:prSet>
      <dgm:spPr/>
    </dgm:pt>
    <dgm:pt modelId="{DB4D0CC1-93C6-44AA-A837-FB6BA5342F15}" type="pres">
      <dgm:prSet presAssocID="{31AA3C62-AECC-4879-9F5C-68A939D43581}" presName="dummy" presStyleCnt="0"/>
      <dgm:spPr/>
    </dgm:pt>
    <dgm:pt modelId="{4F4E8069-FD8C-44FD-B3DE-D498E7EB7F6E}" type="pres">
      <dgm:prSet presAssocID="{59B55A04-2619-47BF-8394-B8EAFAB40E0C}" presName="sibTrans" presStyleLbl="sibTrans2D1" presStyleIdx="0" presStyleCnt="5"/>
      <dgm:spPr/>
    </dgm:pt>
    <dgm:pt modelId="{A28F0D9F-14A0-417D-B71E-FA643E53CFE1}" type="pres">
      <dgm:prSet presAssocID="{252A3A3C-9838-4FBD-83F9-48349405EE8D}" presName="node" presStyleLbl="node1" presStyleIdx="1" presStyleCnt="5">
        <dgm:presLayoutVars>
          <dgm:bulletEnabled val="1"/>
        </dgm:presLayoutVars>
      </dgm:prSet>
      <dgm:spPr/>
    </dgm:pt>
    <dgm:pt modelId="{C88BC888-DCA5-4534-BD18-B7BF7729C710}" type="pres">
      <dgm:prSet presAssocID="{252A3A3C-9838-4FBD-83F9-48349405EE8D}" presName="dummy" presStyleCnt="0"/>
      <dgm:spPr/>
    </dgm:pt>
    <dgm:pt modelId="{EC8D967B-A47B-4133-B6EF-DFA365061B14}" type="pres">
      <dgm:prSet presAssocID="{496E26E7-4364-4043-9099-67C578E21A17}" presName="sibTrans" presStyleLbl="sibTrans2D1" presStyleIdx="1" presStyleCnt="5"/>
      <dgm:spPr/>
    </dgm:pt>
    <dgm:pt modelId="{B200371A-7317-423F-BDDD-1297E25E06FE}" type="pres">
      <dgm:prSet presAssocID="{55A6EEF7-6ADE-44EC-B4FB-E488A4BBC1FF}" presName="node" presStyleLbl="node1" presStyleIdx="2" presStyleCnt="5">
        <dgm:presLayoutVars>
          <dgm:bulletEnabled val="1"/>
        </dgm:presLayoutVars>
      </dgm:prSet>
      <dgm:spPr/>
    </dgm:pt>
    <dgm:pt modelId="{7BE5F8DE-0EE9-40B0-B665-E3F73F28DA3D}" type="pres">
      <dgm:prSet presAssocID="{55A6EEF7-6ADE-44EC-B4FB-E488A4BBC1FF}" presName="dummy" presStyleCnt="0"/>
      <dgm:spPr/>
    </dgm:pt>
    <dgm:pt modelId="{CC2483BF-5421-4FD6-BCF8-5557BEA9D197}" type="pres">
      <dgm:prSet presAssocID="{4CCD47AE-261F-4A8B-B7F7-C7A2C51AD629}" presName="sibTrans" presStyleLbl="sibTrans2D1" presStyleIdx="2" presStyleCnt="5"/>
      <dgm:spPr/>
    </dgm:pt>
    <dgm:pt modelId="{A711EEDD-930B-43D9-B676-EA4E9C42F120}" type="pres">
      <dgm:prSet presAssocID="{E4D2C4ED-A8EF-4C66-9213-29DC901CB0AE}" presName="node" presStyleLbl="node1" presStyleIdx="3" presStyleCnt="5">
        <dgm:presLayoutVars>
          <dgm:bulletEnabled val="1"/>
        </dgm:presLayoutVars>
      </dgm:prSet>
      <dgm:spPr/>
    </dgm:pt>
    <dgm:pt modelId="{E5FB9459-3564-4162-B91B-C0D090D12C41}" type="pres">
      <dgm:prSet presAssocID="{E4D2C4ED-A8EF-4C66-9213-29DC901CB0AE}" presName="dummy" presStyleCnt="0"/>
      <dgm:spPr/>
    </dgm:pt>
    <dgm:pt modelId="{736BB2EF-C682-4050-983D-3108E1C8B19A}" type="pres">
      <dgm:prSet presAssocID="{DE55D3C7-DC82-4892-A0FE-46651E7B77DE}" presName="sibTrans" presStyleLbl="sibTrans2D1" presStyleIdx="3" presStyleCnt="5"/>
      <dgm:spPr/>
    </dgm:pt>
    <dgm:pt modelId="{8BF14984-4019-41B6-AAD1-EC3A165E3117}" type="pres">
      <dgm:prSet presAssocID="{A31FB850-411F-4668-BD0C-884A2C9FA108}" presName="node" presStyleLbl="node1" presStyleIdx="4" presStyleCnt="5">
        <dgm:presLayoutVars>
          <dgm:bulletEnabled val="1"/>
        </dgm:presLayoutVars>
      </dgm:prSet>
      <dgm:spPr/>
    </dgm:pt>
    <dgm:pt modelId="{D84A0FB7-26D8-4D3B-A61A-6C179EE44C51}" type="pres">
      <dgm:prSet presAssocID="{A31FB850-411F-4668-BD0C-884A2C9FA108}" presName="dummy" presStyleCnt="0"/>
      <dgm:spPr/>
    </dgm:pt>
    <dgm:pt modelId="{6189745C-EC9C-4C79-85EE-12162A23320F}" type="pres">
      <dgm:prSet presAssocID="{1A8F011E-775C-48A5-9CDA-CAAC3865F929}" presName="sibTrans" presStyleLbl="sibTrans2D1" presStyleIdx="4" presStyleCnt="5"/>
      <dgm:spPr/>
    </dgm:pt>
  </dgm:ptLst>
  <dgm:cxnLst>
    <dgm:cxn modelId="{66081D17-29D5-465B-9F73-7733781E12FC}" srcId="{321A2F71-EC6B-49FA-881E-99761B8BC4EA}" destId="{E4D2C4ED-A8EF-4C66-9213-29DC901CB0AE}" srcOrd="3" destOrd="0" parTransId="{04E2BF99-B5A3-4A68-88EE-12DECF684BB4}" sibTransId="{DE55D3C7-DC82-4892-A0FE-46651E7B77DE}"/>
    <dgm:cxn modelId="{08F42618-6179-449E-8C97-AAB66942A95E}" type="presOf" srcId="{B1DDAA32-ACC2-4F25-8CCF-1269D1014EB5}" destId="{CF66DE3E-12C0-4846-B374-C09A9D530F4C}" srcOrd="0" destOrd="0" presId="urn:microsoft.com/office/officeart/2005/8/layout/radial6"/>
    <dgm:cxn modelId="{18CC9E1E-F3A7-4AAE-AF56-A033A58A733E}" type="presOf" srcId="{59B55A04-2619-47BF-8394-B8EAFAB40E0C}" destId="{4F4E8069-FD8C-44FD-B3DE-D498E7EB7F6E}" srcOrd="0" destOrd="0" presId="urn:microsoft.com/office/officeart/2005/8/layout/radial6"/>
    <dgm:cxn modelId="{FBDED728-0175-4F74-AEA8-DFEA8B355C9C}" type="presOf" srcId="{A31FB850-411F-4668-BD0C-884A2C9FA108}" destId="{8BF14984-4019-41B6-AAD1-EC3A165E3117}" srcOrd="0" destOrd="0" presId="urn:microsoft.com/office/officeart/2005/8/layout/radial6"/>
    <dgm:cxn modelId="{84AB2970-9E0C-4CCB-BD73-FD7764A9A1F4}" srcId="{321A2F71-EC6B-49FA-881E-99761B8BC4EA}" destId="{252A3A3C-9838-4FBD-83F9-48349405EE8D}" srcOrd="1" destOrd="0" parTransId="{3D3ADE49-610D-40FD-91DB-D534595C617E}" sibTransId="{496E26E7-4364-4043-9099-67C578E21A17}"/>
    <dgm:cxn modelId="{EAAE1756-6842-4E6A-9B45-328CD753F539}" type="presOf" srcId="{321A2F71-EC6B-49FA-881E-99761B8BC4EA}" destId="{ADFEC2C8-3996-46C6-95C7-696637AC4C39}" srcOrd="0" destOrd="0" presId="urn:microsoft.com/office/officeart/2005/8/layout/radial6"/>
    <dgm:cxn modelId="{9F4C1085-70FA-4E83-BFEA-C2F170DB9CE8}" type="presOf" srcId="{E4D2C4ED-A8EF-4C66-9213-29DC901CB0AE}" destId="{A711EEDD-930B-43D9-B676-EA4E9C42F120}" srcOrd="0" destOrd="0" presId="urn:microsoft.com/office/officeart/2005/8/layout/radial6"/>
    <dgm:cxn modelId="{E68D54B3-FDFB-4F7D-8008-92CD14D7E819}" type="presOf" srcId="{DE55D3C7-DC82-4892-A0FE-46651E7B77DE}" destId="{736BB2EF-C682-4050-983D-3108E1C8B19A}" srcOrd="0" destOrd="0" presId="urn:microsoft.com/office/officeart/2005/8/layout/radial6"/>
    <dgm:cxn modelId="{758611B8-F765-4602-A29C-C34C9F42884A}" srcId="{321A2F71-EC6B-49FA-881E-99761B8BC4EA}" destId="{55A6EEF7-6ADE-44EC-B4FB-E488A4BBC1FF}" srcOrd="2" destOrd="0" parTransId="{BBD61619-0E63-419F-975F-170318A56BDE}" sibTransId="{4CCD47AE-261F-4A8B-B7F7-C7A2C51AD629}"/>
    <dgm:cxn modelId="{FA2B46C6-4CD4-4023-A157-10D89E972052}" srcId="{321A2F71-EC6B-49FA-881E-99761B8BC4EA}" destId="{A31FB850-411F-4668-BD0C-884A2C9FA108}" srcOrd="4" destOrd="0" parTransId="{68596F29-3082-4943-8C79-EB03EB3BFC80}" sibTransId="{1A8F011E-775C-48A5-9CDA-CAAC3865F929}"/>
    <dgm:cxn modelId="{C40BD6E3-652C-400D-8F40-D8874CDF64E4}" srcId="{B1DDAA32-ACC2-4F25-8CCF-1269D1014EB5}" destId="{321A2F71-EC6B-49FA-881E-99761B8BC4EA}" srcOrd="0" destOrd="0" parTransId="{CE0BA4FE-5AE1-44D2-A440-FC001C737AB8}" sibTransId="{574EB980-DD8A-4F82-A904-F671A9C92FC0}"/>
    <dgm:cxn modelId="{766E45E6-334D-4E49-A115-51189A70F1A3}" type="presOf" srcId="{252A3A3C-9838-4FBD-83F9-48349405EE8D}" destId="{A28F0D9F-14A0-417D-B71E-FA643E53CFE1}" srcOrd="0" destOrd="0" presId="urn:microsoft.com/office/officeart/2005/8/layout/radial6"/>
    <dgm:cxn modelId="{1F5C44EB-1FB6-42FC-93B6-01C70AEAC28A}" type="presOf" srcId="{31AA3C62-AECC-4879-9F5C-68A939D43581}" destId="{72EF5A8E-6F51-4A76-BD95-C911322A159B}" srcOrd="0" destOrd="0" presId="urn:microsoft.com/office/officeart/2005/8/layout/radial6"/>
    <dgm:cxn modelId="{49E0C1EB-D8AA-4C2B-A80D-EB694316540F}" type="presOf" srcId="{1A8F011E-775C-48A5-9CDA-CAAC3865F929}" destId="{6189745C-EC9C-4C79-85EE-12162A23320F}" srcOrd="0" destOrd="0" presId="urn:microsoft.com/office/officeart/2005/8/layout/radial6"/>
    <dgm:cxn modelId="{AB5633F2-5ACC-4D20-A621-B48D2532FE12}" srcId="{321A2F71-EC6B-49FA-881E-99761B8BC4EA}" destId="{31AA3C62-AECC-4879-9F5C-68A939D43581}" srcOrd="0" destOrd="0" parTransId="{C20D5D74-034C-4E54-A35E-49A91A43C88F}" sibTransId="{59B55A04-2619-47BF-8394-B8EAFAB40E0C}"/>
    <dgm:cxn modelId="{2ED285F9-0547-457C-87F2-A6FE82235ABE}" type="presOf" srcId="{4CCD47AE-261F-4A8B-B7F7-C7A2C51AD629}" destId="{CC2483BF-5421-4FD6-BCF8-5557BEA9D197}" srcOrd="0" destOrd="0" presId="urn:microsoft.com/office/officeart/2005/8/layout/radial6"/>
    <dgm:cxn modelId="{F49C23FC-D51E-4EEE-B191-30ADFB5BAB68}" type="presOf" srcId="{55A6EEF7-6ADE-44EC-B4FB-E488A4BBC1FF}" destId="{B200371A-7317-423F-BDDD-1297E25E06FE}" srcOrd="0" destOrd="0" presId="urn:microsoft.com/office/officeart/2005/8/layout/radial6"/>
    <dgm:cxn modelId="{4B20FAFF-5C6D-4B2B-B7A4-0893C2E5BE92}" type="presOf" srcId="{496E26E7-4364-4043-9099-67C578E21A17}" destId="{EC8D967B-A47B-4133-B6EF-DFA365061B14}" srcOrd="0" destOrd="0" presId="urn:microsoft.com/office/officeart/2005/8/layout/radial6"/>
    <dgm:cxn modelId="{26EB4659-A0EF-496C-A52E-C902C91F59E1}" type="presParOf" srcId="{CF66DE3E-12C0-4846-B374-C09A9D530F4C}" destId="{ADFEC2C8-3996-46C6-95C7-696637AC4C39}" srcOrd="0" destOrd="0" presId="urn:microsoft.com/office/officeart/2005/8/layout/radial6"/>
    <dgm:cxn modelId="{E5157C54-564A-4400-8C8A-94A17BB29468}" type="presParOf" srcId="{CF66DE3E-12C0-4846-B374-C09A9D530F4C}" destId="{72EF5A8E-6F51-4A76-BD95-C911322A159B}" srcOrd="1" destOrd="0" presId="urn:microsoft.com/office/officeart/2005/8/layout/radial6"/>
    <dgm:cxn modelId="{20209234-DAE8-4265-8E06-D10070B78FB5}" type="presParOf" srcId="{CF66DE3E-12C0-4846-B374-C09A9D530F4C}" destId="{DB4D0CC1-93C6-44AA-A837-FB6BA5342F15}" srcOrd="2" destOrd="0" presId="urn:microsoft.com/office/officeart/2005/8/layout/radial6"/>
    <dgm:cxn modelId="{088CC21F-865C-410F-B708-8E3BD914CCED}" type="presParOf" srcId="{CF66DE3E-12C0-4846-B374-C09A9D530F4C}" destId="{4F4E8069-FD8C-44FD-B3DE-D498E7EB7F6E}" srcOrd="3" destOrd="0" presId="urn:microsoft.com/office/officeart/2005/8/layout/radial6"/>
    <dgm:cxn modelId="{138BFEC0-C55C-43FF-AEBC-335E7FEE4EDD}" type="presParOf" srcId="{CF66DE3E-12C0-4846-B374-C09A9D530F4C}" destId="{A28F0D9F-14A0-417D-B71E-FA643E53CFE1}" srcOrd="4" destOrd="0" presId="urn:microsoft.com/office/officeart/2005/8/layout/radial6"/>
    <dgm:cxn modelId="{3BD21EFB-21CD-4B25-9BFE-90E0D181DE06}" type="presParOf" srcId="{CF66DE3E-12C0-4846-B374-C09A9D530F4C}" destId="{C88BC888-DCA5-4534-BD18-B7BF7729C710}" srcOrd="5" destOrd="0" presId="urn:microsoft.com/office/officeart/2005/8/layout/radial6"/>
    <dgm:cxn modelId="{98E208D9-D295-4698-B2E5-268663318DD2}" type="presParOf" srcId="{CF66DE3E-12C0-4846-B374-C09A9D530F4C}" destId="{EC8D967B-A47B-4133-B6EF-DFA365061B14}" srcOrd="6" destOrd="0" presId="urn:microsoft.com/office/officeart/2005/8/layout/radial6"/>
    <dgm:cxn modelId="{4E727FF4-3865-4726-971E-D7716DEA6574}" type="presParOf" srcId="{CF66DE3E-12C0-4846-B374-C09A9D530F4C}" destId="{B200371A-7317-423F-BDDD-1297E25E06FE}" srcOrd="7" destOrd="0" presId="urn:microsoft.com/office/officeart/2005/8/layout/radial6"/>
    <dgm:cxn modelId="{56AF3C41-115F-43CC-B98B-7AAC805F6F33}" type="presParOf" srcId="{CF66DE3E-12C0-4846-B374-C09A9D530F4C}" destId="{7BE5F8DE-0EE9-40B0-B665-E3F73F28DA3D}" srcOrd="8" destOrd="0" presId="urn:microsoft.com/office/officeart/2005/8/layout/radial6"/>
    <dgm:cxn modelId="{9C6D993B-F1E6-4F8A-89B8-874BB8F56CC7}" type="presParOf" srcId="{CF66DE3E-12C0-4846-B374-C09A9D530F4C}" destId="{CC2483BF-5421-4FD6-BCF8-5557BEA9D197}" srcOrd="9" destOrd="0" presId="urn:microsoft.com/office/officeart/2005/8/layout/radial6"/>
    <dgm:cxn modelId="{2B83FCA4-69D4-4527-9D16-270B3E627E04}" type="presParOf" srcId="{CF66DE3E-12C0-4846-B374-C09A9D530F4C}" destId="{A711EEDD-930B-43D9-B676-EA4E9C42F120}" srcOrd="10" destOrd="0" presId="urn:microsoft.com/office/officeart/2005/8/layout/radial6"/>
    <dgm:cxn modelId="{75BACC0E-4713-40BF-954E-6CBA16F91F58}" type="presParOf" srcId="{CF66DE3E-12C0-4846-B374-C09A9D530F4C}" destId="{E5FB9459-3564-4162-B91B-C0D090D12C41}" srcOrd="11" destOrd="0" presId="urn:microsoft.com/office/officeart/2005/8/layout/radial6"/>
    <dgm:cxn modelId="{7203CC82-3782-47A2-9281-93879DFEB787}" type="presParOf" srcId="{CF66DE3E-12C0-4846-B374-C09A9D530F4C}" destId="{736BB2EF-C682-4050-983D-3108E1C8B19A}" srcOrd="12" destOrd="0" presId="urn:microsoft.com/office/officeart/2005/8/layout/radial6"/>
    <dgm:cxn modelId="{C2080C6E-995A-410D-A7DC-7DFEE87BF243}" type="presParOf" srcId="{CF66DE3E-12C0-4846-B374-C09A9D530F4C}" destId="{8BF14984-4019-41B6-AAD1-EC3A165E3117}" srcOrd="13" destOrd="0" presId="urn:microsoft.com/office/officeart/2005/8/layout/radial6"/>
    <dgm:cxn modelId="{F8F21112-1BE8-4ABD-8668-8807F661C153}" type="presParOf" srcId="{CF66DE3E-12C0-4846-B374-C09A9D530F4C}" destId="{D84A0FB7-26D8-4D3B-A61A-6C179EE44C51}" srcOrd="14" destOrd="0" presId="urn:microsoft.com/office/officeart/2005/8/layout/radial6"/>
    <dgm:cxn modelId="{03D2EEFB-017D-4BDA-977B-9AB5484ECD9F}" type="presParOf" srcId="{CF66DE3E-12C0-4846-B374-C09A9D530F4C}" destId="{6189745C-EC9C-4C79-85EE-12162A23320F}" srcOrd="15" destOrd="0" presId="urn:microsoft.com/office/officeart/2005/8/layout/radial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DDAA32-ACC2-4F25-8CCF-1269D1014EB5}" type="doc">
      <dgm:prSet loTypeId="urn:microsoft.com/office/officeart/2005/8/layout/radial6" loCatId="relationship" qsTypeId="urn:microsoft.com/office/officeart/2005/8/quickstyle/simple1" qsCatId="simple" csTypeId="urn:microsoft.com/office/officeart/2005/8/colors/accent2_2" csCatId="accent2" phldr="1"/>
      <dgm:spPr/>
      <dgm:t>
        <a:bodyPr/>
        <a:lstStyle/>
        <a:p>
          <a:endParaRPr lang="de-DE"/>
        </a:p>
      </dgm:t>
    </dgm:pt>
    <dgm:pt modelId="{31AA3C62-AECC-4879-9F5C-68A939D43581}">
      <dgm:prSet phldrT="[Text]"/>
      <dgm:spPr/>
      <dgm:t>
        <a:bodyPr/>
        <a:lstStyle/>
        <a:p>
          <a:r>
            <a:rPr lang="de-DE" dirty="0"/>
            <a:t> </a:t>
          </a:r>
        </a:p>
      </dgm:t>
    </dgm:pt>
    <dgm:pt modelId="{C20D5D74-034C-4E54-A35E-49A91A43C88F}" type="parTrans" cxnId="{AB5633F2-5ACC-4D20-A621-B48D2532FE12}">
      <dgm:prSet/>
      <dgm:spPr/>
      <dgm:t>
        <a:bodyPr/>
        <a:lstStyle/>
        <a:p>
          <a:endParaRPr lang="de-DE"/>
        </a:p>
      </dgm:t>
    </dgm:pt>
    <dgm:pt modelId="{59B55A04-2619-47BF-8394-B8EAFAB40E0C}" type="sibTrans" cxnId="{AB5633F2-5ACC-4D20-A621-B48D2532FE12}">
      <dgm:prSet/>
      <dgm:spPr/>
      <dgm:t>
        <a:bodyPr/>
        <a:lstStyle/>
        <a:p>
          <a:endParaRPr lang="de-DE"/>
        </a:p>
      </dgm:t>
    </dgm:pt>
    <dgm:pt modelId="{252A3A3C-9838-4FBD-83F9-48349405EE8D}">
      <dgm:prSet phldrT="[Text]"/>
      <dgm:spPr/>
      <dgm:t>
        <a:bodyPr/>
        <a:lstStyle/>
        <a:p>
          <a:r>
            <a:rPr lang="de-DE" dirty="0"/>
            <a:t> </a:t>
          </a:r>
        </a:p>
      </dgm:t>
    </dgm:pt>
    <dgm:pt modelId="{3D3ADE49-610D-40FD-91DB-D534595C617E}" type="parTrans" cxnId="{84AB2970-9E0C-4CCB-BD73-FD7764A9A1F4}">
      <dgm:prSet/>
      <dgm:spPr/>
      <dgm:t>
        <a:bodyPr/>
        <a:lstStyle/>
        <a:p>
          <a:endParaRPr lang="de-DE"/>
        </a:p>
      </dgm:t>
    </dgm:pt>
    <dgm:pt modelId="{496E26E7-4364-4043-9099-67C578E21A17}" type="sibTrans" cxnId="{84AB2970-9E0C-4CCB-BD73-FD7764A9A1F4}">
      <dgm:prSet/>
      <dgm:spPr/>
      <dgm:t>
        <a:bodyPr/>
        <a:lstStyle/>
        <a:p>
          <a:endParaRPr lang="de-DE"/>
        </a:p>
      </dgm:t>
    </dgm:pt>
    <dgm:pt modelId="{55A6EEF7-6ADE-44EC-B4FB-E488A4BBC1FF}">
      <dgm:prSet phldrT="[Text]"/>
      <dgm:spPr/>
      <dgm:t>
        <a:bodyPr/>
        <a:lstStyle/>
        <a:p>
          <a:r>
            <a:rPr lang="de-DE" dirty="0"/>
            <a:t> </a:t>
          </a:r>
        </a:p>
      </dgm:t>
    </dgm:pt>
    <dgm:pt modelId="{BBD61619-0E63-419F-975F-170318A56BDE}" type="parTrans" cxnId="{758611B8-F765-4602-A29C-C34C9F42884A}">
      <dgm:prSet/>
      <dgm:spPr/>
      <dgm:t>
        <a:bodyPr/>
        <a:lstStyle/>
        <a:p>
          <a:endParaRPr lang="de-DE"/>
        </a:p>
      </dgm:t>
    </dgm:pt>
    <dgm:pt modelId="{4CCD47AE-261F-4A8B-B7F7-C7A2C51AD629}" type="sibTrans" cxnId="{758611B8-F765-4602-A29C-C34C9F42884A}">
      <dgm:prSet/>
      <dgm:spPr/>
      <dgm:t>
        <a:bodyPr/>
        <a:lstStyle/>
        <a:p>
          <a:endParaRPr lang="de-DE"/>
        </a:p>
      </dgm:t>
    </dgm:pt>
    <dgm:pt modelId="{E4D2C4ED-A8EF-4C66-9213-29DC901CB0AE}">
      <dgm:prSet phldrT="[Text]"/>
      <dgm:spPr/>
      <dgm:t>
        <a:bodyPr/>
        <a:lstStyle/>
        <a:p>
          <a:r>
            <a:rPr lang="de-DE" dirty="0"/>
            <a:t> </a:t>
          </a:r>
        </a:p>
      </dgm:t>
    </dgm:pt>
    <dgm:pt modelId="{04E2BF99-B5A3-4A68-88EE-12DECF684BB4}" type="parTrans" cxnId="{66081D17-29D5-465B-9F73-7733781E12FC}">
      <dgm:prSet/>
      <dgm:spPr/>
      <dgm:t>
        <a:bodyPr/>
        <a:lstStyle/>
        <a:p>
          <a:endParaRPr lang="de-DE"/>
        </a:p>
      </dgm:t>
    </dgm:pt>
    <dgm:pt modelId="{DE55D3C7-DC82-4892-A0FE-46651E7B77DE}" type="sibTrans" cxnId="{66081D17-29D5-465B-9F73-7733781E12FC}">
      <dgm:prSet/>
      <dgm:spPr/>
      <dgm:t>
        <a:bodyPr/>
        <a:lstStyle/>
        <a:p>
          <a:endParaRPr lang="de-DE"/>
        </a:p>
      </dgm:t>
    </dgm:pt>
    <dgm:pt modelId="{321A2F71-EC6B-49FA-881E-99761B8BC4EA}">
      <dgm:prSet phldrT="[Text]"/>
      <dgm:spPr/>
      <dgm:t>
        <a:bodyPr/>
        <a:lstStyle/>
        <a:p>
          <a:r>
            <a:rPr lang="de-DE" dirty="0"/>
            <a:t>FWF</a:t>
          </a:r>
        </a:p>
      </dgm:t>
    </dgm:pt>
    <dgm:pt modelId="{574EB980-DD8A-4F82-A904-F671A9C92FC0}" type="sibTrans" cxnId="{C40BD6E3-652C-400D-8F40-D8874CDF64E4}">
      <dgm:prSet/>
      <dgm:spPr/>
      <dgm:t>
        <a:bodyPr/>
        <a:lstStyle/>
        <a:p>
          <a:endParaRPr lang="de-DE"/>
        </a:p>
      </dgm:t>
    </dgm:pt>
    <dgm:pt modelId="{CE0BA4FE-5AE1-44D2-A440-FC001C737AB8}" type="parTrans" cxnId="{C40BD6E3-652C-400D-8F40-D8874CDF64E4}">
      <dgm:prSet/>
      <dgm:spPr/>
      <dgm:t>
        <a:bodyPr/>
        <a:lstStyle/>
        <a:p>
          <a:endParaRPr lang="de-DE"/>
        </a:p>
      </dgm:t>
    </dgm:pt>
    <dgm:pt modelId="{A31FB850-411F-4668-BD0C-884A2C9FA108}">
      <dgm:prSet phldrT="[Text]"/>
      <dgm:spPr/>
      <dgm:t>
        <a:bodyPr/>
        <a:lstStyle/>
        <a:p>
          <a:r>
            <a:rPr lang="de-DE" dirty="0"/>
            <a:t> </a:t>
          </a:r>
        </a:p>
      </dgm:t>
    </dgm:pt>
    <dgm:pt modelId="{68596F29-3082-4943-8C79-EB03EB3BFC80}" type="parTrans" cxnId="{FA2B46C6-4CD4-4023-A157-10D89E972052}">
      <dgm:prSet/>
      <dgm:spPr/>
      <dgm:t>
        <a:bodyPr/>
        <a:lstStyle/>
        <a:p>
          <a:endParaRPr lang="de-DE"/>
        </a:p>
      </dgm:t>
    </dgm:pt>
    <dgm:pt modelId="{1A8F011E-775C-48A5-9CDA-CAAC3865F929}" type="sibTrans" cxnId="{FA2B46C6-4CD4-4023-A157-10D89E972052}">
      <dgm:prSet/>
      <dgm:spPr/>
      <dgm:t>
        <a:bodyPr/>
        <a:lstStyle/>
        <a:p>
          <a:endParaRPr lang="de-DE"/>
        </a:p>
      </dgm:t>
    </dgm:pt>
    <dgm:pt modelId="{CF66DE3E-12C0-4846-B374-C09A9D530F4C}" type="pres">
      <dgm:prSet presAssocID="{B1DDAA32-ACC2-4F25-8CCF-1269D1014EB5}" presName="Name0" presStyleCnt="0">
        <dgm:presLayoutVars>
          <dgm:chMax val="1"/>
          <dgm:dir/>
          <dgm:animLvl val="ctr"/>
          <dgm:resizeHandles val="exact"/>
        </dgm:presLayoutVars>
      </dgm:prSet>
      <dgm:spPr/>
    </dgm:pt>
    <dgm:pt modelId="{ADFEC2C8-3996-46C6-95C7-696637AC4C39}" type="pres">
      <dgm:prSet presAssocID="{321A2F71-EC6B-49FA-881E-99761B8BC4EA}" presName="centerShape" presStyleLbl="node0" presStyleIdx="0" presStyleCnt="1"/>
      <dgm:spPr/>
    </dgm:pt>
    <dgm:pt modelId="{72EF5A8E-6F51-4A76-BD95-C911322A159B}" type="pres">
      <dgm:prSet presAssocID="{31AA3C62-AECC-4879-9F5C-68A939D43581}" presName="node" presStyleLbl="node1" presStyleIdx="0" presStyleCnt="5">
        <dgm:presLayoutVars>
          <dgm:bulletEnabled val="1"/>
        </dgm:presLayoutVars>
      </dgm:prSet>
      <dgm:spPr/>
    </dgm:pt>
    <dgm:pt modelId="{DB4D0CC1-93C6-44AA-A837-FB6BA5342F15}" type="pres">
      <dgm:prSet presAssocID="{31AA3C62-AECC-4879-9F5C-68A939D43581}" presName="dummy" presStyleCnt="0"/>
      <dgm:spPr/>
    </dgm:pt>
    <dgm:pt modelId="{4F4E8069-FD8C-44FD-B3DE-D498E7EB7F6E}" type="pres">
      <dgm:prSet presAssocID="{59B55A04-2619-47BF-8394-B8EAFAB40E0C}" presName="sibTrans" presStyleLbl="sibTrans2D1" presStyleIdx="0" presStyleCnt="5"/>
      <dgm:spPr/>
    </dgm:pt>
    <dgm:pt modelId="{A28F0D9F-14A0-417D-B71E-FA643E53CFE1}" type="pres">
      <dgm:prSet presAssocID="{252A3A3C-9838-4FBD-83F9-48349405EE8D}" presName="node" presStyleLbl="node1" presStyleIdx="1" presStyleCnt="5">
        <dgm:presLayoutVars>
          <dgm:bulletEnabled val="1"/>
        </dgm:presLayoutVars>
      </dgm:prSet>
      <dgm:spPr/>
    </dgm:pt>
    <dgm:pt modelId="{C88BC888-DCA5-4534-BD18-B7BF7729C710}" type="pres">
      <dgm:prSet presAssocID="{252A3A3C-9838-4FBD-83F9-48349405EE8D}" presName="dummy" presStyleCnt="0"/>
      <dgm:spPr/>
    </dgm:pt>
    <dgm:pt modelId="{EC8D967B-A47B-4133-B6EF-DFA365061B14}" type="pres">
      <dgm:prSet presAssocID="{496E26E7-4364-4043-9099-67C578E21A17}" presName="sibTrans" presStyleLbl="sibTrans2D1" presStyleIdx="1" presStyleCnt="5"/>
      <dgm:spPr/>
    </dgm:pt>
    <dgm:pt modelId="{B200371A-7317-423F-BDDD-1297E25E06FE}" type="pres">
      <dgm:prSet presAssocID="{55A6EEF7-6ADE-44EC-B4FB-E488A4BBC1FF}" presName="node" presStyleLbl="node1" presStyleIdx="2" presStyleCnt="5">
        <dgm:presLayoutVars>
          <dgm:bulletEnabled val="1"/>
        </dgm:presLayoutVars>
      </dgm:prSet>
      <dgm:spPr/>
    </dgm:pt>
    <dgm:pt modelId="{7BE5F8DE-0EE9-40B0-B665-E3F73F28DA3D}" type="pres">
      <dgm:prSet presAssocID="{55A6EEF7-6ADE-44EC-B4FB-E488A4BBC1FF}" presName="dummy" presStyleCnt="0"/>
      <dgm:spPr/>
    </dgm:pt>
    <dgm:pt modelId="{CC2483BF-5421-4FD6-BCF8-5557BEA9D197}" type="pres">
      <dgm:prSet presAssocID="{4CCD47AE-261F-4A8B-B7F7-C7A2C51AD629}" presName="sibTrans" presStyleLbl="sibTrans2D1" presStyleIdx="2" presStyleCnt="5"/>
      <dgm:spPr/>
    </dgm:pt>
    <dgm:pt modelId="{A711EEDD-930B-43D9-B676-EA4E9C42F120}" type="pres">
      <dgm:prSet presAssocID="{E4D2C4ED-A8EF-4C66-9213-29DC901CB0AE}" presName="node" presStyleLbl="node1" presStyleIdx="3" presStyleCnt="5">
        <dgm:presLayoutVars>
          <dgm:bulletEnabled val="1"/>
        </dgm:presLayoutVars>
      </dgm:prSet>
      <dgm:spPr/>
    </dgm:pt>
    <dgm:pt modelId="{E5FB9459-3564-4162-B91B-C0D090D12C41}" type="pres">
      <dgm:prSet presAssocID="{E4D2C4ED-A8EF-4C66-9213-29DC901CB0AE}" presName="dummy" presStyleCnt="0"/>
      <dgm:spPr/>
    </dgm:pt>
    <dgm:pt modelId="{736BB2EF-C682-4050-983D-3108E1C8B19A}" type="pres">
      <dgm:prSet presAssocID="{DE55D3C7-DC82-4892-A0FE-46651E7B77DE}" presName="sibTrans" presStyleLbl="sibTrans2D1" presStyleIdx="3" presStyleCnt="5"/>
      <dgm:spPr/>
    </dgm:pt>
    <dgm:pt modelId="{8BF14984-4019-41B6-AAD1-EC3A165E3117}" type="pres">
      <dgm:prSet presAssocID="{A31FB850-411F-4668-BD0C-884A2C9FA108}" presName="node" presStyleLbl="node1" presStyleIdx="4" presStyleCnt="5">
        <dgm:presLayoutVars>
          <dgm:bulletEnabled val="1"/>
        </dgm:presLayoutVars>
      </dgm:prSet>
      <dgm:spPr/>
    </dgm:pt>
    <dgm:pt modelId="{D84A0FB7-26D8-4D3B-A61A-6C179EE44C51}" type="pres">
      <dgm:prSet presAssocID="{A31FB850-411F-4668-BD0C-884A2C9FA108}" presName="dummy" presStyleCnt="0"/>
      <dgm:spPr/>
    </dgm:pt>
    <dgm:pt modelId="{6189745C-EC9C-4C79-85EE-12162A23320F}" type="pres">
      <dgm:prSet presAssocID="{1A8F011E-775C-48A5-9CDA-CAAC3865F929}" presName="sibTrans" presStyleLbl="sibTrans2D1" presStyleIdx="4" presStyleCnt="5"/>
      <dgm:spPr/>
    </dgm:pt>
  </dgm:ptLst>
  <dgm:cxnLst>
    <dgm:cxn modelId="{66081D17-29D5-465B-9F73-7733781E12FC}" srcId="{321A2F71-EC6B-49FA-881E-99761B8BC4EA}" destId="{E4D2C4ED-A8EF-4C66-9213-29DC901CB0AE}" srcOrd="3" destOrd="0" parTransId="{04E2BF99-B5A3-4A68-88EE-12DECF684BB4}" sibTransId="{DE55D3C7-DC82-4892-A0FE-46651E7B77DE}"/>
    <dgm:cxn modelId="{F3FAE52E-F9E7-4CAA-80D6-007895A5B868}" type="presOf" srcId="{1A8F011E-775C-48A5-9CDA-CAAC3865F929}" destId="{6189745C-EC9C-4C79-85EE-12162A23320F}" srcOrd="0" destOrd="0" presId="urn:microsoft.com/office/officeart/2005/8/layout/radial6"/>
    <dgm:cxn modelId="{BF72F735-CCF9-403B-99FB-C044FD967DED}" type="presOf" srcId="{59B55A04-2619-47BF-8394-B8EAFAB40E0C}" destId="{4F4E8069-FD8C-44FD-B3DE-D498E7EB7F6E}" srcOrd="0" destOrd="0" presId="urn:microsoft.com/office/officeart/2005/8/layout/radial6"/>
    <dgm:cxn modelId="{53694E43-52BE-4CFC-871B-0B3578A98455}" type="presOf" srcId="{A31FB850-411F-4668-BD0C-884A2C9FA108}" destId="{8BF14984-4019-41B6-AAD1-EC3A165E3117}" srcOrd="0" destOrd="0" presId="urn:microsoft.com/office/officeart/2005/8/layout/radial6"/>
    <dgm:cxn modelId="{84AB2970-9E0C-4CCB-BD73-FD7764A9A1F4}" srcId="{321A2F71-EC6B-49FA-881E-99761B8BC4EA}" destId="{252A3A3C-9838-4FBD-83F9-48349405EE8D}" srcOrd="1" destOrd="0" parTransId="{3D3ADE49-610D-40FD-91DB-D534595C617E}" sibTransId="{496E26E7-4364-4043-9099-67C578E21A17}"/>
    <dgm:cxn modelId="{854D7772-9DAA-4583-88C5-0A7D0D50EE5D}" type="presOf" srcId="{DE55D3C7-DC82-4892-A0FE-46651E7B77DE}" destId="{736BB2EF-C682-4050-983D-3108E1C8B19A}" srcOrd="0" destOrd="0" presId="urn:microsoft.com/office/officeart/2005/8/layout/radial6"/>
    <dgm:cxn modelId="{49A8D57C-E213-470E-BA60-9066A7578859}" type="presOf" srcId="{321A2F71-EC6B-49FA-881E-99761B8BC4EA}" destId="{ADFEC2C8-3996-46C6-95C7-696637AC4C39}" srcOrd="0" destOrd="0" presId="urn:microsoft.com/office/officeart/2005/8/layout/radial6"/>
    <dgm:cxn modelId="{816332B0-AD55-4D45-B5AC-7708C2912314}" type="presOf" srcId="{31AA3C62-AECC-4879-9F5C-68A939D43581}" destId="{72EF5A8E-6F51-4A76-BD95-C911322A159B}" srcOrd="0" destOrd="0" presId="urn:microsoft.com/office/officeart/2005/8/layout/radial6"/>
    <dgm:cxn modelId="{758611B8-F765-4602-A29C-C34C9F42884A}" srcId="{321A2F71-EC6B-49FA-881E-99761B8BC4EA}" destId="{55A6EEF7-6ADE-44EC-B4FB-E488A4BBC1FF}" srcOrd="2" destOrd="0" parTransId="{BBD61619-0E63-419F-975F-170318A56BDE}" sibTransId="{4CCD47AE-261F-4A8B-B7F7-C7A2C51AD629}"/>
    <dgm:cxn modelId="{5FBE9ABB-8061-44B7-95AD-78D5E1C52AF3}" type="presOf" srcId="{496E26E7-4364-4043-9099-67C578E21A17}" destId="{EC8D967B-A47B-4133-B6EF-DFA365061B14}" srcOrd="0" destOrd="0" presId="urn:microsoft.com/office/officeart/2005/8/layout/radial6"/>
    <dgm:cxn modelId="{FA2B46C6-4CD4-4023-A157-10D89E972052}" srcId="{321A2F71-EC6B-49FA-881E-99761B8BC4EA}" destId="{A31FB850-411F-4668-BD0C-884A2C9FA108}" srcOrd="4" destOrd="0" parTransId="{68596F29-3082-4943-8C79-EB03EB3BFC80}" sibTransId="{1A8F011E-775C-48A5-9CDA-CAAC3865F929}"/>
    <dgm:cxn modelId="{7E339DC6-8249-4E65-A0B0-2BD5DA53DEBF}" type="presOf" srcId="{B1DDAA32-ACC2-4F25-8CCF-1269D1014EB5}" destId="{CF66DE3E-12C0-4846-B374-C09A9D530F4C}" srcOrd="0" destOrd="0" presId="urn:microsoft.com/office/officeart/2005/8/layout/radial6"/>
    <dgm:cxn modelId="{232BCEC8-5C5D-4D2E-BE20-0A6A4297F84E}" type="presOf" srcId="{4CCD47AE-261F-4A8B-B7F7-C7A2C51AD629}" destId="{CC2483BF-5421-4FD6-BCF8-5557BEA9D197}" srcOrd="0" destOrd="0" presId="urn:microsoft.com/office/officeart/2005/8/layout/radial6"/>
    <dgm:cxn modelId="{E13364D4-8DD8-4643-9B80-2AADD7ED8AAC}" type="presOf" srcId="{55A6EEF7-6ADE-44EC-B4FB-E488A4BBC1FF}" destId="{B200371A-7317-423F-BDDD-1297E25E06FE}" srcOrd="0" destOrd="0" presId="urn:microsoft.com/office/officeart/2005/8/layout/radial6"/>
    <dgm:cxn modelId="{C40BD6E3-652C-400D-8F40-D8874CDF64E4}" srcId="{B1DDAA32-ACC2-4F25-8CCF-1269D1014EB5}" destId="{321A2F71-EC6B-49FA-881E-99761B8BC4EA}" srcOrd="0" destOrd="0" parTransId="{CE0BA4FE-5AE1-44D2-A440-FC001C737AB8}" sibTransId="{574EB980-DD8A-4F82-A904-F671A9C92FC0}"/>
    <dgm:cxn modelId="{AB5633F2-5ACC-4D20-A621-B48D2532FE12}" srcId="{321A2F71-EC6B-49FA-881E-99761B8BC4EA}" destId="{31AA3C62-AECC-4879-9F5C-68A939D43581}" srcOrd="0" destOrd="0" parTransId="{C20D5D74-034C-4E54-A35E-49A91A43C88F}" sibTransId="{59B55A04-2619-47BF-8394-B8EAFAB40E0C}"/>
    <dgm:cxn modelId="{5D16B7F2-5BC3-4E78-AC0D-809B69A0936E}" type="presOf" srcId="{E4D2C4ED-A8EF-4C66-9213-29DC901CB0AE}" destId="{A711EEDD-930B-43D9-B676-EA4E9C42F120}" srcOrd="0" destOrd="0" presId="urn:microsoft.com/office/officeart/2005/8/layout/radial6"/>
    <dgm:cxn modelId="{FD7E3DFD-6650-4389-BD44-F341D1657FC1}" type="presOf" srcId="{252A3A3C-9838-4FBD-83F9-48349405EE8D}" destId="{A28F0D9F-14A0-417D-B71E-FA643E53CFE1}" srcOrd="0" destOrd="0" presId="urn:microsoft.com/office/officeart/2005/8/layout/radial6"/>
    <dgm:cxn modelId="{02D4CDBA-DB92-46FB-9383-62E247885EEF}" type="presParOf" srcId="{CF66DE3E-12C0-4846-B374-C09A9D530F4C}" destId="{ADFEC2C8-3996-46C6-95C7-696637AC4C39}" srcOrd="0" destOrd="0" presId="urn:microsoft.com/office/officeart/2005/8/layout/radial6"/>
    <dgm:cxn modelId="{AD790387-B333-473D-964E-FF79DCF1C268}" type="presParOf" srcId="{CF66DE3E-12C0-4846-B374-C09A9D530F4C}" destId="{72EF5A8E-6F51-4A76-BD95-C911322A159B}" srcOrd="1" destOrd="0" presId="urn:microsoft.com/office/officeart/2005/8/layout/radial6"/>
    <dgm:cxn modelId="{D3BB7029-3362-4000-8B34-670524D46DF9}" type="presParOf" srcId="{CF66DE3E-12C0-4846-B374-C09A9D530F4C}" destId="{DB4D0CC1-93C6-44AA-A837-FB6BA5342F15}" srcOrd="2" destOrd="0" presId="urn:microsoft.com/office/officeart/2005/8/layout/radial6"/>
    <dgm:cxn modelId="{A1FFE7AF-0F9D-4A9D-A22F-50DCDDB9314C}" type="presParOf" srcId="{CF66DE3E-12C0-4846-B374-C09A9D530F4C}" destId="{4F4E8069-FD8C-44FD-B3DE-D498E7EB7F6E}" srcOrd="3" destOrd="0" presId="urn:microsoft.com/office/officeart/2005/8/layout/radial6"/>
    <dgm:cxn modelId="{062D78AA-7598-48ED-A8AC-0883C1FBBB40}" type="presParOf" srcId="{CF66DE3E-12C0-4846-B374-C09A9D530F4C}" destId="{A28F0D9F-14A0-417D-B71E-FA643E53CFE1}" srcOrd="4" destOrd="0" presId="urn:microsoft.com/office/officeart/2005/8/layout/radial6"/>
    <dgm:cxn modelId="{458AAC41-AA91-43B6-9AD2-0175EE8AFED4}" type="presParOf" srcId="{CF66DE3E-12C0-4846-B374-C09A9D530F4C}" destId="{C88BC888-DCA5-4534-BD18-B7BF7729C710}" srcOrd="5" destOrd="0" presId="urn:microsoft.com/office/officeart/2005/8/layout/radial6"/>
    <dgm:cxn modelId="{5D55AB14-1D39-48BF-9425-3A7CAD3A24DE}" type="presParOf" srcId="{CF66DE3E-12C0-4846-B374-C09A9D530F4C}" destId="{EC8D967B-A47B-4133-B6EF-DFA365061B14}" srcOrd="6" destOrd="0" presId="urn:microsoft.com/office/officeart/2005/8/layout/radial6"/>
    <dgm:cxn modelId="{01B0A110-31D9-48EC-98E1-A2E1831277CD}" type="presParOf" srcId="{CF66DE3E-12C0-4846-B374-C09A9D530F4C}" destId="{B200371A-7317-423F-BDDD-1297E25E06FE}" srcOrd="7" destOrd="0" presId="urn:microsoft.com/office/officeart/2005/8/layout/radial6"/>
    <dgm:cxn modelId="{B40A2AE4-5A2F-43AC-ADD4-2CD08F32BBF1}" type="presParOf" srcId="{CF66DE3E-12C0-4846-B374-C09A9D530F4C}" destId="{7BE5F8DE-0EE9-40B0-B665-E3F73F28DA3D}" srcOrd="8" destOrd="0" presId="urn:microsoft.com/office/officeart/2005/8/layout/radial6"/>
    <dgm:cxn modelId="{3633DFEF-3BB7-490F-B511-C2519E2B77DC}" type="presParOf" srcId="{CF66DE3E-12C0-4846-B374-C09A9D530F4C}" destId="{CC2483BF-5421-4FD6-BCF8-5557BEA9D197}" srcOrd="9" destOrd="0" presId="urn:microsoft.com/office/officeart/2005/8/layout/radial6"/>
    <dgm:cxn modelId="{743B32AF-D170-4E29-B955-30577DE673C2}" type="presParOf" srcId="{CF66DE3E-12C0-4846-B374-C09A9D530F4C}" destId="{A711EEDD-930B-43D9-B676-EA4E9C42F120}" srcOrd="10" destOrd="0" presId="urn:microsoft.com/office/officeart/2005/8/layout/radial6"/>
    <dgm:cxn modelId="{1C626714-3EC9-4C6A-B41C-7335C41F2771}" type="presParOf" srcId="{CF66DE3E-12C0-4846-B374-C09A9D530F4C}" destId="{E5FB9459-3564-4162-B91B-C0D090D12C41}" srcOrd="11" destOrd="0" presId="urn:microsoft.com/office/officeart/2005/8/layout/radial6"/>
    <dgm:cxn modelId="{EC663DF7-C94B-4474-AF80-25A6FE0BBE03}" type="presParOf" srcId="{CF66DE3E-12C0-4846-B374-C09A9D530F4C}" destId="{736BB2EF-C682-4050-983D-3108E1C8B19A}" srcOrd="12" destOrd="0" presId="urn:microsoft.com/office/officeart/2005/8/layout/radial6"/>
    <dgm:cxn modelId="{67B40145-BB2C-4729-8980-80D9FF4DBF9D}" type="presParOf" srcId="{CF66DE3E-12C0-4846-B374-C09A9D530F4C}" destId="{8BF14984-4019-41B6-AAD1-EC3A165E3117}" srcOrd="13" destOrd="0" presId="urn:microsoft.com/office/officeart/2005/8/layout/radial6"/>
    <dgm:cxn modelId="{27AEDDC2-F83C-4D2E-AA51-43C7DE96E42F}" type="presParOf" srcId="{CF66DE3E-12C0-4846-B374-C09A9D530F4C}" destId="{D84A0FB7-26D8-4D3B-A61A-6C179EE44C51}" srcOrd="14" destOrd="0" presId="urn:microsoft.com/office/officeart/2005/8/layout/radial6"/>
    <dgm:cxn modelId="{1199328E-EEC7-4141-A941-D1DE117C16BE}" type="presParOf" srcId="{CF66DE3E-12C0-4846-B374-C09A9D530F4C}" destId="{6189745C-EC9C-4C79-85EE-12162A23320F}" srcOrd="15" destOrd="0" presId="urn:microsoft.com/office/officeart/2005/8/layout/radial6"/>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1DDAA32-ACC2-4F25-8CCF-1269D1014EB5}" type="doc">
      <dgm:prSet loTypeId="urn:microsoft.com/office/officeart/2005/8/layout/radial6" loCatId="relationship" qsTypeId="urn:microsoft.com/office/officeart/2005/8/quickstyle/simple1" qsCatId="simple" csTypeId="urn:microsoft.com/office/officeart/2005/8/colors/accent5_2" csCatId="accent5" phldr="1"/>
      <dgm:spPr/>
      <dgm:t>
        <a:bodyPr/>
        <a:lstStyle/>
        <a:p>
          <a:endParaRPr lang="de-DE"/>
        </a:p>
      </dgm:t>
    </dgm:pt>
    <dgm:pt modelId="{31AA3C62-AECC-4879-9F5C-68A939D43581}">
      <dgm:prSet phldrT="[Text]"/>
      <dgm:spPr/>
      <dgm:t>
        <a:bodyPr/>
        <a:lstStyle/>
        <a:p>
          <a:r>
            <a:rPr lang="de-DE" dirty="0"/>
            <a:t> </a:t>
          </a:r>
        </a:p>
      </dgm:t>
    </dgm:pt>
    <dgm:pt modelId="{C20D5D74-034C-4E54-A35E-49A91A43C88F}" type="parTrans" cxnId="{AB5633F2-5ACC-4D20-A621-B48D2532FE12}">
      <dgm:prSet/>
      <dgm:spPr/>
      <dgm:t>
        <a:bodyPr/>
        <a:lstStyle/>
        <a:p>
          <a:endParaRPr lang="de-DE"/>
        </a:p>
      </dgm:t>
    </dgm:pt>
    <dgm:pt modelId="{59B55A04-2619-47BF-8394-B8EAFAB40E0C}" type="sibTrans" cxnId="{AB5633F2-5ACC-4D20-A621-B48D2532FE12}">
      <dgm:prSet/>
      <dgm:spPr/>
      <dgm:t>
        <a:bodyPr/>
        <a:lstStyle/>
        <a:p>
          <a:endParaRPr lang="de-DE"/>
        </a:p>
      </dgm:t>
    </dgm:pt>
    <dgm:pt modelId="{252A3A3C-9838-4FBD-83F9-48349405EE8D}">
      <dgm:prSet phldrT="[Text]"/>
      <dgm:spPr/>
      <dgm:t>
        <a:bodyPr/>
        <a:lstStyle/>
        <a:p>
          <a:r>
            <a:rPr lang="de-DE" dirty="0"/>
            <a:t> </a:t>
          </a:r>
        </a:p>
      </dgm:t>
    </dgm:pt>
    <dgm:pt modelId="{3D3ADE49-610D-40FD-91DB-D534595C617E}" type="parTrans" cxnId="{84AB2970-9E0C-4CCB-BD73-FD7764A9A1F4}">
      <dgm:prSet/>
      <dgm:spPr/>
      <dgm:t>
        <a:bodyPr/>
        <a:lstStyle/>
        <a:p>
          <a:endParaRPr lang="de-DE"/>
        </a:p>
      </dgm:t>
    </dgm:pt>
    <dgm:pt modelId="{496E26E7-4364-4043-9099-67C578E21A17}" type="sibTrans" cxnId="{84AB2970-9E0C-4CCB-BD73-FD7764A9A1F4}">
      <dgm:prSet/>
      <dgm:spPr/>
      <dgm:t>
        <a:bodyPr/>
        <a:lstStyle/>
        <a:p>
          <a:endParaRPr lang="de-DE"/>
        </a:p>
      </dgm:t>
    </dgm:pt>
    <dgm:pt modelId="{55A6EEF7-6ADE-44EC-B4FB-E488A4BBC1FF}">
      <dgm:prSet phldrT="[Text]"/>
      <dgm:spPr/>
      <dgm:t>
        <a:bodyPr/>
        <a:lstStyle/>
        <a:p>
          <a:r>
            <a:rPr lang="de-DE" dirty="0"/>
            <a:t> </a:t>
          </a:r>
        </a:p>
      </dgm:t>
    </dgm:pt>
    <dgm:pt modelId="{BBD61619-0E63-419F-975F-170318A56BDE}" type="parTrans" cxnId="{758611B8-F765-4602-A29C-C34C9F42884A}">
      <dgm:prSet/>
      <dgm:spPr/>
      <dgm:t>
        <a:bodyPr/>
        <a:lstStyle/>
        <a:p>
          <a:endParaRPr lang="de-DE"/>
        </a:p>
      </dgm:t>
    </dgm:pt>
    <dgm:pt modelId="{4CCD47AE-261F-4A8B-B7F7-C7A2C51AD629}" type="sibTrans" cxnId="{758611B8-F765-4602-A29C-C34C9F42884A}">
      <dgm:prSet/>
      <dgm:spPr/>
      <dgm:t>
        <a:bodyPr/>
        <a:lstStyle/>
        <a:p>
          <a:endParaRPr lang="de-DE"/>
        </a:p>
      </dgm:t>
    </dgm:pt>
    <dgm:pt modelId="{E4D2C4ED-A8EF-4C66-9213-29DC901CB0AE}">
      <dgm:prSet phldrT="[Text]"/>
      <dgm:spPr/>
      <dgm:t>
        <a:bodyPr/>
        <a:lstStyle/>
        <a:p>
          <a:r>
            <a:rPr lang="de-DE" dirty="0"/>
            <a:t> </a:t>
          </a:r>
        </a:p>
      </dgm:t>
    </dgm:pt>
    <dgm:pt modelId="{04E2BF99-B5A3-4A68-88EE-12DECF684BB4}" type="parTrans" cxnId="{66081D17-29D5-465B-9F73-7733781E12FC}">
      <dgm:prSet/>
      <dgm:spPr/>
      <dgm:t>
        <a:bodyPr/>
        <a:lstStyle/>
        <a:p>
          <a:endParaRPr lang="de-DE"/>
        </a:p>
      </dgm:t>
    </dgm:pt>
    <dgm:pt modelId="{DE55D3C7-DC82-4892-A0FE-46651E7B77DE}" type="sibTrans" cxnId="{66081D17-29D5-465B-9F73-7733781E12FC}">
      <dgm:prSet/>
      <dgm:spPr/>
      <dgm:t>
        <a:bodyPr/>
        <a:lstStyle/>
        <a:p>
          <a:endParaRPr lang="de-DE"/>
        </a:p>
      </dgm:t>
    </dgm:pt>
    <dgm:pt modelId="{321A2F71-EC6B-49FA-881E-99761B8BC4EA}">
      <dgm:prSet phldrT="[Text]"/>
      <dgm:spPr/>
      <dgm:t>
        <a:bodyPr/>
        <a:lstStyle/>
        <a:p>
          <a:r>
            <a:rPr lang="de-DE" dirty="0"/>
            <a:t>ETI</a:t>
          </a:r>
        </a:p>
      </dgm:t>
    </dgm:pt>
    <dgm:pt modelId="{574EB980-DD8A-4F82-A904-F671A9C92FC0}" type="sibTrans" cxnId="{C40BD6E3-652C-400D-8F40-D8874CDF64E4}">
      <dgm:prSet/>
      <dgm:spPr/>
      <dgm:t>
        <a:bodyPr/>
        <a:lstStyle/>
        <a:p>
          <a:endParaRPr lang="de-DE"/>
        </a:p>
      </dgm:t>
    </dgm:pt>
    <dgm:pt modelId="{CE0BA4FE-5AE1-44D2-A440-FC001C737AB8}" type="parTrans" cxnId="{C40BD6E3-652C-400D-8F40-D8874CDF64E4}">
      <dgm:prSet/>
      <dgm:spPr/>
      <dgm:t>
        <a:bodyPr/>
        <a:lstStyle/>
        <a:p>
          <a:endParaRPr lang="de-DE"/>
        </a:p>
      </dgm:t>
    </dgm:pt>
    <dgm:pt modelId="{A31FB850-411F-4668-BD0C-884A2C9FA108}">
      <dgm:prSet phldrT="[Text]"/>
      <dgm:spPr/>
      <dgm:t>
        <a:bodyPr/>
        <a:lstStyle/>
        <a:p>
          <a:r>
            <a:rPr lang="de-DE" dirty="0"/>
            <a:t> </a:t>
          </a:r>
        </a:p>
      </dgm:t>
    </dgm:pt>
    <dgm:pt modelId="{68596F29-3082-4943-8C79-EB03EB3BFC80}" type="parTrans" cxnId="{FA2B46C6-4CD4-4023-A157-10D89E972052}">
      <dgm:prSet/>
      <dgm:spPr/>
      <dgm:t>
        <a:bodyPr/>
        <a:lstStyle/>
        <a:p>
          <a:endParaRPr lang="de-DE"/>
        </a:p>
      </dgm:t>
    </dgm:pt>
    <dgm:pt modelId="{1A8F011E-775C-48A5-9CDA-CAAC3865F929}" type="sibTrans" cxnId="{FA2B46C6-4CD4-4023-A157-10D89E972052}">
      <dgm:prSet/>
      <dgm:spPr/>
      <dgm:t>
        <a:bodyPr/>
        <a:lstStyle/>
        <a:p>
          <a:endParaRPr lang="de-DE"/>
        </a:p>
      </dgm:t>
    </dgm:pt>
    <dgm:pt modelId="{CF66DE3E-12C0-4846-B374-C09A9D530F4C}" type="pres">
      <dgm:prSet presAssocID="{B1DDAA32-ACC2-4F25-8CCF-1269D1014EB5}" presName="Name0" presStyleCnt="0">
        <dgm:presLayoutVars>
          <dgm:chMax val="1"/>
          <dgm:dir/>
          <dgm:animLvl val="ctr"/>
          <dgm:resizeHandles val="exact"/>
        </dgm:presLayoutVars>
      </dgm:prSet>
      <dgm:spPr/>
    </dgm:pt>
    <dgm:pt modelId="{ADFEC2C8-3996-46C6-95C7-696637AC4C39}" type="pres">
      <dgm:prSet presAssocID="{321A2F71-EC6B-49FA-881E-99761B8BC4EA}" presName="centerShape" presStyleLbl="node0" presStyleIdx="0" presStyleCnt="1"/>
      <dgm:spPr/>
    </dgm:pt>
    <dgm:pt modelId="{72EF5A8E-6F51-4A76-BD95-C911322A159B}" type="pres">
      <dgm:prSet presAssocID="{31AA3C62-AECC-4879-9F5C-68A939D43581}" presName="node" presStyleLbl="node1" presStyleIdx="0" presStyleCnt="5">
        <dgm:presLayoutVars>
          <dgm:bulletEnabled val="1"/>
        </dgm:presLayoutVars>
      </dgm:prSet>
      <dgm:spPr/>
    </dgm:pt>
    <dgm:pt modelId="{DB4D0CC1-93C6-44AA-A837-FB6BA5342F15}" type="pres">
      <dgm:prSet presAssocID="{31AA3C62-AECC-4879-9F5C-68A939D43581}" presName="dummy" presStyleCnt="0"/>
      <dgm:spPr/>
    </dgm:pt>
    <dgm:pt modelId="{4F4E8069-FD8C-44FD-B3DE-D498E7EB7F6E}" type="pres">
      <dgm:prSet presAssocID="{59B55A04-2619-47BF-8394-B8EAFAB40E0C}" presName="sibTrans" presStyleLbl="sibTrans2D1" presStyleIdx="0" presStyleCnt="5"/>
      <dgm:spPr/>
    </dgm:pt>
    <dgm:pt modelId="{A28F0D9F-14A0-417D-B71E-FA643E53CFE1}" type="pres">
      <dgm:prSet presAssocID="{252A3A3C-9838-4FBD-83F9-48349405EE8D}" presName="node" presStyleLbl="node1" presStyleIdx="1" presStyleCnt="5">
        <dgm:presLayoutVars>
          <dgm:bulletEnabled val="1"/>
        </dgm:presLayoutVars>
      </dgm:prSet>
      <dgm:spPr/>
    </dgm:pt>
    <dgm:pt modelId="{C88BC888-DCA5-4534-BD18-B7BF7729C710}" type="pres">
      <dgm:prSet presAssocID="{252A3A3C-9838-4FBD-83F9-48349405EE8D}" presName="dummy" presStyleCnt="0"/>
      <dgm:spPr/>
    </dgm:pt>
    <dgm:pt modelId="{EC8D967B-A47B-4133-B6EF-DFA365061B14}" type="pres">
      <dgm:prSet presAssocID="{496E26E7-4364-4043-9099-67C578E21A17}" presName="sibTrans" presStyleLbl="sibTrans2D1" presStyleIdx="1" presStyleCnt="5"/>
      <dgm:spPr/>
    </dgm:pt>
    <dgm:pt modelId="{B200371A-7317-423F-BDDD-1297E25E06FE}" type="pres">
      <dgm:prSet presAssocID="{55A6EEF7-6ADE-44EC-B4FB-E488A4BBC1FF}" presName="node" presStyleLbl="node1" presStyleIdx="2" presStyleCnt="5">
        <dgm:presLayoutVars>
          <dgm:bulletEnabled val="1"/>
        </dgm:presLayoutVars>
      </dgm:prSet>
      <dgm:spPr/>
    </dgm:pt>
    <dgm:pt modelId="{7BE5F8DE-0EE9-40B0-B665-E3F73F28DA3D}" type="pres">
      <dgm:prSet presAssocID="{55A6EEF7-6ADE-44EC-B4FB-E488A4BBC1FF}" presName="dummy" presStyleCnt="0"/>
      <dgm:spPr/>
    </dgm:pt>
    <dgm:pt modelId="{CC2483BF-5421-4FD6-BCF8-5557BEA9D197}" type="pres">
      <dgm:prSet presAssocID="{4CCD47AE-261F-4A8B-B7F7-C7A2C51AD629}" presName="sibTrans" presStyleLbl="sibTrans2D1" presStyleIdx="2" presStyleCnt="5"/>
      <dgm:spPr/>
    </dgm:pt>
    <dgm:pt modelId="{A711EEDD-930B-43D9-B676-EA4E9C42F120}" type="pres">
      <dgm:prSet presAssocID="{E4D2C4ED-A8EF-4C66-9213-29DC901CB0AE}" presName="node" presStyleLbl="node1" presStyleIdx="3" presStyleCnt="5">
        <dgm:presLayoutVars>
          <dgm:bulletEnabled val="1"/>
        </dgm:presLayoutVars>
      </dgm:prSet>
      <dgm:spPr/>
    </dgm:pt>
    <dgm:pt modelId="{E5FB9459-3564-4162-B91B-C0D090D12C41}" type="pres">
      <dgm:prSet presAssocID="{E4D2C4ED-A8EF-4C66-9213-29DC901CB0AE}" presName="dummy" presStyleCnt="0"/>
      <dgm:spPr/>
    </dgm:pt>
    <dgm:pt modelId="{736BB2EF-C682-4050-983D-3108E1C8B19A}" type="pres">
      <dgm:prSet presAssocID="{DE55D3C7-DC82-4892-A0FE-46651E7B77DE}" presName="sibTrans" presStyleLbl="sibTrans2D1" presStyleIdx="3" presStyleCnt="5"/>
      <dgm:spPr/>
    </dgm:pt>
    <dgm:pt modelId="{8BF14984-4019-41B6-AAD1-EC3A165E3117}" type="pres">
      <dgm:prSet presAssocID="{A31FB850-411F-4668-BD0C-884A2C9FA108}" presName="node" presStyleLbl="node1" presStyleIdx="4" presStyleCnt="5">
        <dgm:presLayoutVars>
          <dgm:bulletEnabled val="1"/>
        </dgm:presLayoutVars>
      </dgm:prSet>
      <dgm:spPr/>
    </dgm:pt>
    <dgm:pt modelId="{D84A0FB7-26D8-4D3B-A61A-6C179EE44C51}" type="pres">
      <dgm:prSet presAssocID="{A31FB850-411F-4668-BD0C-884A2C9FA108}" presName="dummy" presStyleCnt="0"/>
      <dgm:spPr/>
    </dgm:pt>
    <dgm:pt modelId="{6189745C-EC9C-4C79-85EE-12162A23320F}" type="pres">
      <dgm:prSet presAssocID="{1A8F011E-775C-48A5-9CDA-CAAC3865F929}" presName="sibTrans" presStyleLbl="sibTrans2D1" presStyleIdx="4" presStyleCnt="5"/>
      <dgm:spPr/>
    </dgm:pt>
  </dgm:ptLst>
  <dgm:cxnLst>
    <dgm:cxn modelId="{B658BA0B-CCE2-49F1-9C24-8405868228D5}" type="presOf" srcId="{496E26E7-4364-4043-9099-67C578E21A17}" destId="{EC8D967B-A47B-4133-B6EF-DFA365061B14}" srcOrd="0" destOrd="0" presId="urn:microsoft.com/office/officeart/2005/8/layout/radial6"/>
    <dgm:cxn modelId="{7152DE0B-491D-4D61-9E9C-9E5E592D4F52}" type="presOf" srcId="{55A6EEF7-6ADE-44EC-B4FB-E488A4BBC1FF}" destId="{B200371A-7317-423F-BDDD-1297E25E06FE}" srcOrd="0" destOrd="0" presId="urn:microsoft.com/office/officeart/2005/8/layout/radial6"/>
    <dgm:cxn modelId="{66081D17-29D5-465B-9F73-7733781E12FC}" srcId="{321A2F71-EC6B-49FA-881E-99761B8BC4EA}" destId="{E4D2C4ED-A8EF-4C66-9213-29DC901CB0AE}" srcOrd="3" destOrd="0" parTransId="{04E2BF99-B5A3-4A68-88EE-12DECF684BB4}" sibTransId="{DE55D3C7-DC82-4892-A0FE-46651E7B77DE}"/>
    <dgm:cxn modelId="{2F872E1D-1941-4A15-954F-AD1CD169E2AE}" type="presOf" srcId="{A31FB850-411F-4668-BD0C-884A2C9FA108}" destId="{8BF14984-4019-41B6-AAD1-EC3A165E3117}" srcOrd="0" destOrd="0" presId="urn:microsoft.com/office/officeart/2005/8/layout/radial6"/>
    <dgm:cxn modelId="{CDFC1527-B8ED-4E21-B553-11C9692B709E}" type="presOf" srcId="{31AA3C62-AECC-4879-9F5C-68A939D43581}" destId="{72EF5A8E-6F51-4A76-BD95-C911322A159B}" srcOrd="0" destOrd="0" presId="urn:microsoft.com/office/officeart/2005/8/layout/radial6"/>
    <dgm:cxn modelId="{E8853428-393C-4978-8AE6-7E801D30B8E4}" type="presOf" srcId="{321A2F71-EC6B-49FA-881E-99761B8BC4EA}" destId="{ADFEC2C8-3996-46C6-95C7-696637AC4C39}" srcOrd="0" destOrd="0" presId="urn:microsoft.com/office/officeart/2005/8/layout/radial6"/>
    <dgm:cxn modelId="{84AB2970-9E0C-4CCB-BD73-FD7764A9A1F4}" srcId="{321A2F71-EC6B-49FA-881E-99761B8BC4EA}" destId="{252A3A3C-9838-4FBD-83F9-48349405EE8D}" srcOrd="1" destOrd="0" parTransId="{3D3ADE49-610D-40FD-91DB-D534595C617E}" sibTransId="{496E26E7-4364-4043-9099-67C578E21A17}"/>
    <dgm:cxn modelId="{87ABB554-08CC-4910-A50C-5303DA350A3C}" type="presOf" srcId="{B1DDAA32-ACC2-4F25-8CCF-1269D1014EB5}" destId="{CF66DE3E-12C0-4846-B374-C09A9D530F4C}" srcOrd="0" destOrd="0" presId="urn:microsoft.com/office/officeart/2005/8/layout/radial6"/>
    <dgm:cxn modelId="{33BBD9A0-F85A-4627-9DD3-F6A22C408A9A}" type="presOf" srcId="{E4D2C4ED-A8EF-4C66-9213-29DC901CB0AE}" destId="{A711EEDD-930B-43D9-B676-EA4E9C42F120}" srcOrd="0" destOrd="0" presId="urn:microsoft.com/office/officeart/2005/8/layout/radial6"/>
    <dgm:cxn modelId="{CF9E4EA9-C0EA-44B3-80FE-E6EF18265EBE}" type="presOf" srcId="{252A3A3C-9838-4FBD-83F9-48349405EE8D}" destId="{A28F0D9F-14A0-417D-B71E-FA643E53CFE1}" srcOrd="0" destOrd="0" presId="urn:microsoft.com/office/officeart/2005/8/layout/radial6"/>
    <dgm:cxn modelId="{758611B8-F765-4602-A29C-C34C9F42884A}" srcId="{321A2F71-EC6B-49FA-881E-99761B8BC4EA}" destId="{55A6EEF7-6ADE-44EC-B4FB-E488A4BBC1FF}" srcOrd="2" destOrd="0" parTransId="{BBD61619-0E63-419F-975F-170318A56BDE}" sibTransId="{4CCD47AE-261F-4A8B-B7F7-C7A2C51AD629}"/>
    <dgm:cxn modelId="{FA2B46C6-4CD4-4023-A157-10D89E972052}" srcId="{321A2F71-EC6B-49FA-881E-99761B8BC4EA}" destId="{A31FB850-411F-4668-BD0C-884A2C9FA108}" srcOrd="4" destOrd="0" parTransId="{68596F29-3082-4943-8C79-EB03EB3BFC80}" sibTransId="{1A8F011E-775C-48A5-9CDA-CAAC3865F929}"/>
    <dgm:cxn modelId="{6C73D8D4-FEA4-4254-B67C-D55501C2357F}" type="presOf" srcId="{4CCD47AE-261F-4A8B-B7F7-C7A2C51AD629}" destId="{CC2483BF-5421-4FD6-BCF8-5557BEA9D197}" srcOrd="0" destOrd="0" presId="urn:microsoft.com/office/officeart/2005/8/layout/radial6"/>
    <dgm:cxn modelId="{3255C8DA-6A88-4C2E-A93B-08E0E4E8D09B}" type="presOf" srcId="{59B55A04-2619-47BF-8394-B8EAFAB40E0C}" destId="{4F4E8069-FD8C-44FD-B3DE-D498E7EB7F6E}" srcOrd="0" destOrd="0" presId="urn:microsoft.com/office/officeart/2005/8/layout/radial6"/>
    <dgm:cxn modelId="{AA7F70DD-6383-433C-9F9D-C79437AE2254}" type="presOf" srcId="{1A8F011E-775C-48A5-9CDA-CAAC3865F929}" destId="{6189745C-EC9C-4C79-85EE-12162A23320F}" srcOrd="0" destOrd="0" presId="urn:microsoft.com/office/officeart/2005/8/layout/radial6"/>
    <dgm:cxn modelId="{C40BD6E3-652C-400D-8F40-D8874CDF64E4}" srcId="{B1DDAA32-ACC2-4F25-8CCF-1269D1014EB5}" destId="{321A2F71-EC6B-49FA-881E-99761B8BC4EA}" srcOrd="0" destOrd="0" parTransId="{CE0BA4FE-5AE1-44D2-A440-FC001C737AB8}" sibTransId="{574EB980-DD8A-4F82-A904-F671A9C92FC0}"/>
    <dgm:cxn modelId="{9DA12AE7-6D65-4ECE-8FA3-62D69054ED88}" type="presOf" srcId="{DE55D3C7-DC82-4892-A0FE-46651E7B77DE}" destId="{736BB2EF-C682-4050-983D-3108E1C8B19A}" srcOrd="0" destOrd="0" presId="urn:microsoft.com/office/officeart/2005/8/layout/radial6"/>
    <dgm:cxn modelId="{AB5633F2-5ACC-4D20-A621-B48D2532FE12}" srcId="{321A2F71-EC6B-49FA-881E-99761B8BC4EA}" destId="{31AA3C62-AECC-4879-9F5C-68A939D43581}" srcOrd="0" destOrd="0" parTransId="{C20D5D74-034C-4E54-A35E-49A91A43C88F}" sibTransId="{59B55A04-2619-47BF-8394-B8EAFAB40E0C}"/>
    <dgm:cxn modelId="{5A754709-9496-4B76-9FA9-EE12F1036DA2}" type="presParOf" srcId="{CF66DE3E-12C0-4846-B374-C09A9D530F4C}" destId="{ADFEC2C8-3996-46C6-95C7-696637AC4C39}" srcOrd="0" destOrd="0" presId="urn:microsoft.com/office/officeart/2005/8/layout/radial6"/>
    <dgm:cxn modelId="{386B44C3-B7C5-4B43-8D97-E31D992E9EC6}" type="presParOf" srcId="{CF66DE3E-12C0-4846-B374-C09A9D530F4C}" destId="{72EF5A8E-6F51-4A76-BD95-C911322A159B}" srcOrd="1" destOrd="0" presId="urn:microsoft.com/office/officeart/2005/8/layout/radial6"/>
    <dgm:cxn modelId="{C9278800-489B-4829-A44F-2012BC13E7D7}" type="presParOf" srcId="{CF66DE3E-12C0-4846-B374-C09A9D530F4C}" destId="{DB4D0CC1-93C6-44AA-A837-FB6BA5342F15}" srcOrd="2" destOrd="0" presId="urn:microsoft.com/office/officeart/2005/8/layout/radial6"/>
    <dgm:cxn modelId="{2AE89BD2-CE3C-4EAB-B23D-AAB8D4A1FAD7}" type="presParOf" srcId="{CF66DE3E-12C0-4846-B374-C09A9D530F4C}" destId="{4F4E8069-FD8C-44FD-B3DE-D498E7EB7F6E}" srcOrd="3" destOrd="0" presId="urn:microsoft.com/office/officeart/2005/8/layout/radial6"/>
    <dgm:cxn modelId="{5423D58F-2C31-489E-A715-A8768F196308}" type="presParOf" srcId="{CF66DE3E-12C0-4846-B374-C09A9D530F4C}" destId="{A28F0D9F-14A0-417D-B71E-FA643E53CFE1}" srcOrd="4" destOrd="0" presId="urn:microsoft.com/office/officeart/2005/8/layout/radial6"/>
    <dgm:cxn modelId="{3F728A21-3ED2-4CA3-9C73-0CCF577E0C40}" type="presParOf" srcId="{CF66DE3E-12C0-4846-B374-C09A9D530F4C}" destId="{C88BC888-DCA5-4534-BD18-B7BF7729C710}" srcOrd="5" destOrd="0" presId="urn:microsoft.com/office/officeart/2005/8/layout/radial6"/>
    <dgm:cxn modelId="{A053A480-BC5F-40B4-9860-7CA9256C2181}" type="presParOf" srcId="{CF66DE3E-12C0-4846-B374-C09A9D530F4C}" destId="{EC8D967B-A47B-4133-B6EF-DFA365061B14}" srcOrd="6" destOrd="0" presId="urn:microsoft.com/office/officeart/2005/8/layout/radial6"/>
    <dgm:cxn modelId="{535181B2-8B59-412A-BA74-7E7B8C380E10}" type="presParOf" srcId="{CF66DE3E-12C0-4846-B374-C09A9D530F4C}" destId="{B200371A-7317-423F-BDDD-1297E25E06FE}" srcOrd="7" destOrd="0" presId="urn:microsoft.com/office/officeart/2005/8/layout/radial6"/>
    <dgm:cxn modelId="{6978AEE3-DF96-4107-9D59-5FA891494A72}" type="presParOf" srcId="{CF66DE3E-12C0-4846-B374-C09A9D530F4C}" destId="{7BE5F8DE-0EE9-40B0-B665-E3F73F28DA3D}" srcOrd="8" destOrd="0" presId="urn:microsoft.com/office/officeart/2005/8/layout/radial6"/>
    <dgm:cxn modelId="{B648D539-29DC-4D5F-B034-433984E89A2A}" type="presParOf" srcId="{CF66DE3E-12C0-4846-B374-C09A9D530F4C}" destId="{CC2483BF-5421-4FD6-BCF8-5557BEA9D197}" srcOrd="9" destOrd="0" presId="urn:microsoft.com/office/officeart/2005/8/layout/radial6"/>
    <dgm:cxn modelId="{FDA6DEB9-90CC-472E-A657-F424E2BD69B6}" type="presParOf" srcId="{CF66DE3E-12C0-4846-B374-C09A9D530F4C}" destId="{A711EEDD-930B-43D9-B676-EA4E9C42F120}" srcOrd="10" destOrd="0" presId="urn:microsoft.com/office/officeart/2005/8/layout/radial6"/>
    <dgm:cxn modelId="{8D581D19-EE82-43A0-BD18-CDAC95A190D4}" type="presParOf" srcId="{CF66DE3E-12C0-4846-B374-C09A9D530F4C}" destId="{E5FB9459-3564-4162-B91B-C0D090D12C41}" srcOrd="11" destOrd="0" presId="urn:microsoft.com/office/officeart/2005/8/layout/radial6"/>
    <dgm:cxn modelId="{474A26ED-CD5D-493E-B64D-9F926DE42124}" type="presParOf" srcId="{CF66DE3E-12C0-4846-B374-C09A9D530F4C}" destId="{736BB2EF-C682-4050-983D-3108E1C8B19A}" srcOrd="12" destOrd="0" presId="urn:microsoft.com/office/officeart/2005/8/layout/radial6"/>
    <dgm:cxn modelId="{3DCCE1BE-12B9-4FD9-B68C-4EB3B7E5140B}" type="presParOf" srcId="{CF66DE3E-12C0-4846-B374-C09A9D530F4C}" destId="{8BF14984-4019-41B6-AAD1-EC3A165E3117}" srcOrd="13" destOrd="0" presId="urn:microsoft.com/office/officeart/2005/8/layout/radial6"/>
    <dgm:cxn modelId="{12F718FA-FD58-4792-9FCD-CD5AB9783FFE}" type="presParOf" srcId="{CF66DE3E-12C0-4846-B374-C09A9D530F4C}" destId="{D84A0FB7-26D8-4D3B-A61A-6C179EE44C51}" srcOrd="14" destOrd="0" presId="urn:microsoft.com/office/officeart/2005/8/layout/radial6"/>
    <dgm:cxn modelId="{FFCB802E-51A3-4133-AE75-0470DDB611D5}" type="presParOf" srcId="{CF66DE3E-12C0-4846-B374-C09A9D530F4C}" destId="{6189745C-EC9C-4C79-85EE-12162A23320F}" srcOrd="15" destOrd="0" presId="urn:microsoft.com/office/officeart/2005/8/layout/radial6"/>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1DDAA32-ACC2-4F25-8CCF-1269D1014EB5}" type="doc">
      <dgm:prSet loTypeId="urn:microsoft.com/office/officeart/2005/8/layout/radial6" loCatId="relationship" qsTypeId="urn:microsoft.com/office/officeart/2005/8/quickstyle/simple1" qsCatId="simple" csTypeId="urn:microsoft.com/office/officeart/2005/8/colors/accent6_2" csCatId="accent6" phldr="1"/>
      <dgm:spPr/>
      <dgm:t>
        <a:bodyPr/>
        <a:lstStyle/>
        <a:p>
          <a:endParaRPr lang="de-DE"/>
        </a:p>
      </dgm:t>
    </dgm:pt>
    <dgm:pt modelId="{31AA3C62-AECC-4879-9F5C-68A939D43581}">
      <dgm:prSet phldrT="[Text]"/>
      <dgm:spPr/>
      <dgm:t>
        <a:bodyPr/>
        <a:lstStyle/>
        <a:p>
          <a:r>
            <a:rPr lang="de-DE" dirty="0"/>
            <a:t> </a:t>
          </a:r>
        </a:p>
      </dgm:t>
    </dgm:pt>
    <dgm:pt modelId="{C20D5D74-034C-4E54-A35E-49A91A43C88F}" type="parTrans" cxnId="{AB5633F2-5ACC-4D20-A621-B48D2532FE12}">
      <dgm:prSet/>
      <dgm:spPr/>
      <dgm:t>
        <a:bodyPr/>
        <a:lstStyle/>
        <a:p>
          <a:endParaRPr lang="de-DE"/>
        </a:p>
      </dgm:t>
    </dgm:pt>
    <dgm:pt modelId="{59B55A04-2619-47BF-8394-B8EAFAB40E0C}" type="sibTrans" cxnId="{AB5633F2-5ACC-4D20-A621-B48D2532FE12}">
      <dgm:prSet/>
      <dgm:spPr/>
      <dgm:t>
        <a:bodyPr/>
        <a:lstStyle/>
        <a:p>
          <a:endParaRPr lang="de-DE"/>
        </a:p>
      </dgm:t>
    </dgm:pt>
    <dgm:pt modelId="{252A3A3C-9838-4FBD-83F9-48349405EE8D}">
      <dgm:prSet phldrT="[Text]"/>
      <dgm:spPr/>
      <dgm:t>
        <a:bodyPr/>
        <a:lstStyle/>
        <a:p>
          <a:r>
            <a:rPr lang="de-DE" dirty="0"/>
            <a:t> </a:t>
          </a:r>
        </a:p>
      </dgm:t>
    </dgm:pt>
    <dgm:pt modelId="{3D3ADE49-610D-40FD-91DB-D534595C617E}" type="parTrans" cxnId="{84AB2970-9E0C-4CCB-BD73-FD7764A9A1F4}">
      <dgm:prSet/>
      <dgm:spPr/>
      <dgm:t>
        <a:bodyPr/>
        <a:lstStyle/>
        <a:p>
          <a:endParaRPr lang="de-DE"/>
        </a:p>
      </dgm:t>
    </dgm:pt>
    <dgm:pt modelId="{496E26E7-4364-4043-9099-67C578E21A17}" type="sibTrans" cxnId="{84AB2970-9E0C-4CCB-BD73-FD7764A9A1F4}">
      <dgm:prSet/>
      <dgm:spPr/>
      <dgm:t>
        <a:bodyPr/>
        <a:lstStyle/>
        <a:p>
          <a:endParaRPr lang="de-DE"/>
        </a:p>
      </dgm:t>
    </dgm:pt>
    <dgm:pt modelId="{55A6EEF7-6ADE-44EC-B4FB-E488A4BBC1FF}">
      <dgm:prSet phldrT="[Text]"/>
      <dgm:spPr/>
      <dgm:t>
        <a:bodyPr/>
        <a:lstStyle/>
        <a:p>
          <a:r>
            <a:rPr lang="de-DE" dirty="0"/>
            <a:t> </a:t>
          </a:r>
        </a:p>
      </dgm:t>
    </dgm:pt>
    <dgm:pt modelId="{BBD61619-0E63-419F-975F-170318A56BDE}" type="parTrans" cxnId="{758611B8-F765-4602-A29C-C34C9F42884A}">
      <dgm:prSet/>
      <dgm:spPr/>
      <dgm:t>
        <a:bodyPr/>
        <a:lstStyle/>
        <a:p>
          <a:endParaRPr lang="de-DE"/>
        </a:p>
      </dgm:t>
    </dgm:pt>
    <dgm:pt modelId="{4CCD47AE-261F-4A8B-B7F7-C7A2C51AD629}" type="sibTrans" cxnId="{758611B8-F765-4602-A29C-C34C9F42884A}">
      <dgm:prSet/>
      <dgm:spPr/>
      <dgm:t>
        <a:bodyPr/>
        <a:lstStyle/>
        <a:p>
          <a:endParaRPr lang="de-DE"/>
        </a:p>
      </dgm:t>
    </dgm:pt>
    <dgm:pt modelId="{E4D2C4ED-A8EF-4C66-9213-29DC901CB0AE}">
      <dgm:prSet phldrT="[Text]"/>
      <dgm:spPr/>
      <dgm:t>
        <a:bodyPr/>
        <a:lstStyle/>
        <a:p>
          <a:r>
            <a:rPr lang="de-DE" dirty="0"/>
            <a:t> </a:t>
          </a:r>
        </a:p>
      </dgm:t>
    </dgm:pt>
    <dgm:pt modelId="{04E2BF99-B5A3-4A68-88EE-12DECF684BB4}" type="parTrans" cxnId="{66081D17-29D5-465B-9F73-7733781E12FC}">
      <dgm:prSet/>
      <dgm:spPr/>
      <dgm:t>
        <a:bodyPr/>
        <a:lstStyle/>
        <a:p>
          <a:endParaRPr lang="de-DE"/>
        </a:p>
      </dgm:t>
    </dgm:pt>
    <dgm:pt modelId="{DE55D3C7-DC82-4892-A0FE-46651E7B77DE}" type="sibTrans" cxnId="{66081D17-29D5-465B-9F73-7733781E12FC}">
      <dgm:prSet/>
      <dgm:spPr/>
      <dgm:t>
        <a:bodyPr/>
        <a:lstStyle/>
        <a:p>
          <a:endParaRPr lang="de-DE"/>
        </a:p>
      </dgm:t>
    </dgm:pt>
    <dgm:pt modelId="{321A2F71-EC6B-49FA-881E-99761B8BC4EA}">
      <dgm:prSet phldrT="[Text]"/>
      <dgm:spPr/>
      <dgm:t>
        <a:bodyPr/>
        <a:lstStyle/>
        <a:p>
          <a:r>
            <a:rPr lang="de-DE" dirty="0"/>
            <a:t>FLA</a:t>
          </a:r>
        </a:p>
      </dgm:t>
    </dgm:pt>
    <dgm:pt modelId="{574EB980-DD8A-4F82-A904-F671A9C92FC0}" type="sibTrans" cxnId="{C40BD6E3-652C-400D-8F40-D8874CDF64E4}">
      <dgm:prSet/>
      <dgm:spPr/>
      <dgm:t>
        <a:bodyPr/>
        <a:lstStyle/>
        <a:p>
          <a:endParaRPr lang="de-DE"/>
        </a:p>
      </dgm:t>
    </dgm:pt>
    <dgm:pt modelId="{CE0BA4FE-5AE1-44D2-A440-FC001C737AB8}" type="parTrans" cxnId="{C40BD6E3-652C-400D-8F40-D8874CDF64E4}">
      <dgm:prSet/>
      <dgm:spPr/>
      <dgm:t>
        <a:bodyPr/>
        <a:lstStyle/>
        <a:p>
          <a:endParaRPr lang="de-DE"/>
        </a:p>
      </dgm:t>
    </dgm:pt>
    <dgm:pt modelId="{A31FB850-411F-4668-BD0C-884A2C9FA108}">
      <dgm:prSet phldrT="[Text]"/>
      <dgm:spPr/>
      <dgm:t>
        <a:bodyPr/>
        <a:lstStyle/>
        <a:p>
          <a:r>
            <a:rPr lang="de-DE" dirty="0"/>
            <a:t> </a:t>
          </a:r>
        </a:p>
      </dgm:t>
    </dgm:pt>
    <dgm:pt modelId="{68596F29-3082-4943-8C79-EB03EB3BFC80}" type="parTrans" cxnId="{FA2B46C6-4CD4-4023-A157-10D89E972052}">
      <dgm:prSet/>
      <dgm:spPr/>
      <dgm:t>
        <a:bodyPr/>
        <a:lstStyle/>
        <a:p>
          <a:endParaRPr lang="de-DE"/>
        </a:p>
      </dgm:t>
    </dgm:pt>
    <dgm:pt modelId="{1A8F011E-775C-48A5-9CDA-CAAC3865F929}" type="sibTrans" cxnId="{FA2B46C6-4CD4-4023-A157-10D89E972052}">
      <dgm:prSet/>
      <dgm:spPr/>
      <dgm:t>
        <a:bodyPr/>
        <a:lstStyle/>
        <a:p>
          <a:endParaRPr lang="de-DE"/>
        </a:p>
      </dgm:t>
    </dgm:pt>
    <dgm:pt modelId="{CF66DE3E-12C0-4846-B374-C09A9D530F4C}" type="pres">
      <dgm:prSet presAssocID="{B1DDAA32-ACC2-4F25-8CCF-1269D1014EB5}" presName="Name0" presStyleCnt="0">
        <dgm:presLayoutVars>
          <dgm:chMax val="1"/>
          <dgm:dir/>
          <dgm:animLvl val="ctr"/>
          <dgm:resizeHandles val="exact"/>
        </dgm:presLayoutVars>
      </dgm:prSet>
      <dgm:spPr/>
    </dgm:pt>
    <dgm:pt modelId="{ADFEC2C8-3996-46C6-95C7-696637AC4C39}" type="pres">
      <dgm:prSet presAssocID="{321A2F71-EC6B-49FA-881E-99761B8BC4EA}" presName="centerShape" presStyleLbl="node0" presStyleIdx="0" presStyleCnt="1"/>
      <dgm:spPr/>
    </dgm:pt>
    <dgm:pt modelId="{72EF5A8E-6F51-4A76-BD95-C911322A159B}" type="pres">
      <dgm:prSet presAssocID="{31AA3C62-AECC-4879-9F5C-68A939D43581}" presName="node" presStyleLbl="node1" presStyleIdx="0" presStyleCnt="5">
        <dgm:presLayoutVars>
          <dgm:bulletEnabled val="1"/>
        </dgm:presLayoutVars>
      </dgm:prSet>
      <dgm:spPr/>
    </dgm:pt>
    <dgm:pt modelId="{DB4D0CC1-93C6-44AA-A837-FB6BA5342F15}" type="pres">
      <dgm:prSet presAssocID="{31AA3C62-AECC-4879-9F5C-68A939D43581}" presName="dummy" presStyleCnt="0"/>
      <dgm:spPr/>
    </dgm:pt>
    <dgm:pt modelId="{4F4E8069-FD8C-44FD-B3DE-D498E7EB7F6E}" type="pres">
      <dgm:prSet presAssocID="{59B55A04-2619-47BF-8394-B8EAFAB40E0C}" presName="sibTrans" presStyleLbl="sibTrans2D1" presStyleIdx="0" presStyleCnt="5"/>
      <dgm:spPr/>
    </dgm:pt>
    <dgm:pt modelId="{A28F0D9F-14A0-417D-B71E-FA643E53CFE1}" type="pres">
      <dgm:prSet presAssocID="{252A3A3C-9838-4FBD-83F9-48349405EE8D}" presName="node" presStyleLbl="node1" presStyleIdx="1" presStyleCnt="5">
        <dgm:presLayoutVars>
          <dgm:bulletEnabled val="1"/>
        </dgm:presLayoutVars>
      </dgm:prSet>
      <dgm:spPr/>
    </dgm:pt>
    <dgm:pt modelId="{C88BC888-DCA5-4534-BD18-B7BF7729C710}" type="pres">
      <dgm:prSet presAssocID="{252A3A3C-9838-4FBD-83F9-48349405EE8D}" presName="dummy" presStyleCnt="0"/>
      <dgm:spPr/>
    </dgm:pt>
    <dgm:pt modelId="{EC8D967B-A47B-4133-B6EF-DFA365061B14}" type="pres">
      <dgm:prSet presAssocID="{496E26E7-4364-4043-9099-67C578E21A17}" presName="sibTrans" presStyleLbl="sibTrans2D1" presStyleIdx="1" presStyleCnt="5"/>
      <dgm:spPr/>
    </dgm:pt>
    <dgm:pt modelId="{B200371A-7317-423F-BDDD-1297E25E06FE}" type="pres">
      <dgm:prSet presAssocID="{55A6EEF7-6ADE-44EC-B4FB-E488A4BBC1FF}" presName="node" presStyleLbl="node1" presStyleIdx="2" presStyleCnt="5">
        <dgm:presLayoutVars>
          <dgm:bulletEnabled val="1"/>
        </dgm:presLayoutVars>
      </dgm:prSet>
      <dgm:spPr/>
    </dgm:pt>
    <dgm:pt modelId="{7BE5F8DE-0EE9-40B0-B665-E3F73F28DA3D}" type="pres">
      <dgm:prSet presAssocID="{55A6EEF7-6ADE-44EC-B4FB-E488A4BBC1FF}" presName="dummy" presStyleCnt="0"/>
      <dgm:spPr/>
    </dgm:pt>
    <dgm:pt modelId="{CC2483BF-5421-4FD6-BCF8-5557BEA9D197}" type="pres">
      <dgm:prSet presAssocID="{4CCD47AE-261F-4A8B-B7F7-C7A2C51AD629}" presName="sibTrans" presStyleLbl="sibTrans2D1" presStyleIdx="2" presStyleCnt="5"/>
      <dgm:spPr/>
    </dgm:pt>
    <dgm:pt modelId="{A711EEDD-930B-43D9-B676-EA4E9C42F120}" type="pres">
      <dgm:prSet presAssocID="{E4D2C4ED-A8EF-4C66-9213-29DC901CB0AE}" presName="node" presStyleLbl="node1" presStyleIdx="3" presStyleCnt="5">
        <dgm:presLayoutVars>
          <dgm:bulletEnabled val="1"/>
        </dgm:presLayoutVars>
      </dgm:prSet>
      <dgm:spPr/>
    </dgm:pt>
    <dgm:pt modelId="{E5FB9459-3564-4162-B91B-C0D090D12C41}" type="pres">
      <dgm:prSet presAssocID="{E4D2C4ED-A8EF-4C66-9213-29DC901CB0AE}" presName="dummy" presStyleCnt="0"/>
      <dgm:spPr/>
    </dgm:pt>
    <dgm:pt modelId="{736BB2EF-C682-4050-983D-3108E1C8B19A}" type="pres">
      <dgm:prSet presAssocID="{DE55D3C7-DC82-4892-A0FE-46651E7B77DE}" presName="sibTrans" presStyleLbl="sibTrans2D1" presStyleIdx="3" presStyleCnt="5"/>
      <dgm:spPr/>
    </dgm:pt>
    <dgm:pt modelId="{8BF14984-4019-41B6-AAD1-EC3A165E3117}" type="pres">
      <dgm:prSet presAssocID="{A31FB850-411F-4668-BD0C-884A2C9FA108}" presName="node" presStyleLbl="node1" presStyleIdx="4" presStyleCnt="5">
        <dgm:presLayoutVars>
          <dgm:bulletEnabled val="1"/>
        </dgm:presLayoutVars>
      </dgm:prSet>
      <dgm:spPr/>
    </dgm:pt>
    <dgm:pt modelId="{D84A0FB7-26D8-4D3B-A61A-6C179EE44C51}" type="pres">
      <dgm:prSet presAssocID="{A31FB850-411F-4668-BD0C-884A2C9FA108}" presName="dummy" presStyleCnt="0"/>
      <dgm:spPr/>
    </dgm:pt>
    <dgm:pt modelId="{6189745C-EC9C-4C79-85EE-12162A23320F}" type="pres">
      <dgm:prSet presAssocID="{1A8F011E-775C-48A5-9CDA-CAAC3865F929}" presName="sibTrans" presStyleLbl="sibTrans2D1" presStyleIdx="4" presStyleCnt="5"/>
      <dgm:spPr/>
    </dgm:pt>
  </dgm:ptLst>
  <dgm:cxnLst>
    <dgm:cxn modelId="{E8926008-18E1-4AB9-BD1E-6B2B2F9C87D9}" type="presOf" srcId="{321A2F71-EC6B-49FA-881E-99761B8BC4EA}" destId="{ADFEC2C8-3996-46C6-95C7-696637AC4C39}" srcOrd="0" destOrd="0" presId="urn:microsoft.com/office/officeart/2005/8/layout/radial6"/>
    <dgm:cxn modelId="{94A5150C-3085-43D8-B3E4-EEDA9EA636E1}" type="presOf" srcId="{1A8F011E-775C-48A5-9CDA-CAAC3865F929}" destId="{6189745C-EC9C-4C79-85EE-12162A23320F}" srcOrd="0" destOrd="0" presId="urn:microsoft.com/office/officeart/2005/8/layout/radial6"/>
    <dgm:cxn modelId="{A3977710-2778-40E2-98C0-81856EB8EF7A}" type="presOf" srcId="{A31FB850-411F-4668-BD0C-884A2C9FA108}" destId="{8BF14984-4019-41B6-AAD1-EC3A165E3117}" srcOrd="0" destOrd="0" presId="urn:microsoft.com/office/officeart/2005/8/layout/radial6"/>
    <dgm:cxn modelId="{66081D17-29D5-465B-9F73-7733781E12FC}" srcId="{321A2F71-EC6B-49FA-881E-99761B8BC4EA}" destId="{E4D2C4ED-A8EF-4C66-9213-29DC901CB0AE}" srcOrd="3" destOrd="0" parTransId="{04E2BF99-B5A3-4A68-88EE-12DECF684BB4}" sibTransId="{DE55D3C7-DC82-4892-A0FE-46651E7B77DE}"/>
    <dgm:cxn modelId="{E42EBC22-B848-4556-A170-942CEA188E93}" type="presOf" srcId="{59B55A04-2619-47BF-8394-B8EAFAB40E0C}" destId="{4F4E8069-FD8C-44FD-B3DE-D498E7EB7F6E}" srcOrd="0" destOrd="0" presId="urn:microsoft.com/office/officeart/2005/8/layout/radial6"/>
    <dgm:cxn modelId="{D9EF5A35-4E32-42D9-8D0F-098EEC3ACC1B}" type="presOf" srcId="{DE55D3C7-DC82-4892-A0FE-46651E7B77DE}" destId="{736BB2EF-C682-4050-983D-3108E1C8B19A}" srcOrd="0" destOrd="0" presId="urn:microsoft.com/office/officeart/2005/8/layout/radial6"/>
    <dgm:cxn modelId="{5958ED3A-8720-4B84-B9D1-05D5C8DF6681}" type="presOf" srcId="{31AA3C62-AECC-4879-9F5C-68A939D43581}" destId="{72EF5A8E-6F51-4A76-BD95-C911322A159B}" srcOrd="0" destOrd="0" presId="urn:microsoft.com/office/officeart/2005/8/layout/radial6"/>
    <dgm:cxn modelId="{84AB2970-9E0C-4CCB-BD73-FD7764A9A1F4}" srcId="{321A2F71-EC6B-49FA-881E-99761B8BC4EA}" destId="{252A3A3C-9838-4FBD-83F9-48349405EE8D}" srcOrd="1" destOrd="0" parTransId="{3D3ADE49-610D-40FD-91DB-D534595C617E}" sibTransId="{496E26E7-4364-4043-9099-67C578E21A17}"/>
    <dgm:cxn modelId="{876C6255-F56D-4097-8272-BBA092FF3743}" type="presOf" srcId="{B1DDAA32-ACC2-4F25-8CCF-1269D1014EB5}" destId="{CF66DE3E-12C0-4846-B374-C09A9D530F4C}" srcOrd="0" destOrd="0" presId="urn:microsoft.com/office/officeart/2005/8/layout/radial6"/>
    <dgm:cxn modelId="{5D7CA181-B37D-4DAC-8F1A-8EFAD6FFF320}" type="presOf" srcId="{496E26E7-4364-4043-9099-67C578E21A17}" destId="{EC8D967B-A47B-4133-B6EF-DFA365061B14}" srcOrd="0" destOrd="0" presId="urn:microsoft.com/office/officeart/2005/8/layout/radial6"/>
    <dgm:cxn modelId="{758611B8-F765-4602-A29C-C34C9F42884A}" srcId="{321A2F71-EC6B-49FA-881E-99761B8BC4EA}" destId="{55A6EEF7-6ADE-44EC-B4FB-E488A4BBC1FF}" srcOrd="2" destOrd="0" parTransId="{BBD61619-0E63-419F-975F-170318A56BDE}" sibTransId="{4CCD47AE-261F-4A8B-B7F7-C7A2C51AD629}"/>
    <dgm:cxn modelId="{FA2B46C6-4CD4-4023-A157-10D89E972052}" srcId="{321A2F71-EC6B-49FA-881E-99761B8BC4EA}" destId="{A31FB850-411F-4668-BD0C-884A2C9FA108}" srcOrd="4" destOrd="0" parTransId="{68596F29-3082-4943-8C79-EB03EB3BFC80}" sibTransId="{1A8F011E-775C-48A5-9CDA-CAAC3865F929}"/>
    <dgm:cxn modelId="{F648F4E2-DAEA-4C63-99C9-3960EFA6299D}" type="presOf" srcId="{252A3A3C-9838-4FBD-83F9-48349405EE8D}" destId="{A28F0D9F-14A0-417D-B71E-FA643E53CFE1}" srcOrd="0" destOrd="0" presId="urn:microsoft.com/office/officeart/2005/8/layout/radial6"/>
    <dgm:cxn modelId="{C40BD6E3-652C-400D-8F40-D8874CDF64E4}" srcId="{B1DDAA32-ACC2-4F25-8CCF-1269D1014EB5}" destId="{321A2F71-EC6B-49FA-881E-99761B8BC4EA}" srcOrd="0" destOrd="0" parTransId="{CE0BA4FE-5AE1-44D2-A440-FC001C737AB8}" sibTransId="{574EB980-DD8A-4F82-A904-F671A9C92FC0}"/>
    <dgm:cxn modelId="{35C5E5E5-AA21-4D9C-A893-2DDACED5F464}" type="presOf" srcId="{E4D2C4ED-A8EF-4C66-9213-29DC901CB0AE}" destId="{A711EEDD-930B-43D9-B676-EA4E9C42F120}" srcOrd="0" destOrd="0" presId="urn:microsoft.com/office/officeart/2005/8/layout/radial6"/>
    <dgm:cxn modelId="{AB5633F2-5ACC-4D20-A621-B48D2532FE12}" srcId="{321A2F71-EC6B-49FA-881E-99761B8BC4EA}" destId="{31AA3C62-AECC-4879-9F5C-68A939D43581}" srcOrd="0" destOrd="0" parTransId="{C20D5D74-034C-4E54-A35E-49A91A43C88F}" sibTransId="{59B55A04-2619-47BF-8394-B8EAFAB40E0C}"/>
    <dgm:cxn modelId="{F84025F3-8C1D-43F2-8804-BF41A6421F30}" type="presOf" srcId="{4CCD47AE-261F-4A8B-B7F7-C7A2C51AD629}" destId="{CC2483BF-5421-4FD6-BCF8-5557BEA9D197}" srcOrd="0" destOrd="0" presId="urn:microsoft.com/office/officeart/2005/8/layout/radial6"/>
    <dgm:cxn modelId="{C56691F4-2138-459C-8E17-58D21EDC544C}" type="presOf" srcId="{55A6EEF7-6ADE-44EC-B4FB-E488A4BBC1FF}" destId="{B200371A-7317-423F-BDDD-1297E25E06FE}" srcOrd="0" destOrd="0" presId="urn:microsoft.com/office/officeart/2005/8/layout/radial6"/>
    <dgm:cxn modelId="{CC535A5C-0099-4370-87D6-53DAC874CCEE}" type="presParOf" srcId="{CF66DE3E-12C0-4846-B374-C09A9D530F4C}" destId="{ADFEC2C8-3996-46C6-95C7-696637AC4C39}" srcOrd="0" destOrd="0" presId="urn:microsoft.com/office/officeart/2005/8/layout/radial6"/>
    <dgm:cxn modelId="{C609C65A-6EDC-4EEA-B7E6-C60FD3AB2764}" type="presParOf" srcId="{CF66DE3E-12C0-4846-B374-C09A9D530F4C}" destId="{72EF5A8E-6F51-4A76-BD95-C911322A159B}" srcOrd="1" destOrd="0" presId="urn:microsoft.com/office/officeart/2005/8/layout/radial6"/>
    <dgm:cxn modelId="{C3BE10A9-A9CC-42A4-8B66-283A54606FC5}" type="presParOf" srcId="{CF66DE3E-12C0-4846-B374-C09A9D530F4C}" destId="{DB4D0CC1-93C6-44AA-A837-FB6BA5342F15}" srcOrd="2" destOrd="0" presId="urn:microsoft.com/office/officeart/2005/8/layout/radial6"/>
    <dgm:cxn modelId="{EE860387-E6EF-48A0-8908-73188EFC637A}" type="presParOf" srcId="{CF66DE3E-12C0-4846-B374-C09A9D530F4C}" destId="{4F4E8069-FD8C-44FD-B3DE-D498E7EB7F6E}" srcOrd="3" destOrd="0" presId="urn:microsoft.com/office/officeart/2005/8/layout/radial6"/>
    <dgm:cxn modelId="{84CF4402-A80A-4AB5-B320-B4A648546DBD}" type="presParOf" srcId="{CF66DE3E-12C0-4846-B374-C09A9D530F4C}" destId="{A28F0D9F-14A0-417D-B71E-FA643E53CFE1}" srcOrd="4" destOrd="0" presId="urn:microsoft.com/office/officeart/2005/8/layout/radial6"/>
    <dgm:cxn modelId="{916F59D6-9E0B-4E79-80B8-E09A8C3C65F1}" type="presParOf" srcId="{CF66DE3E-12C0-4846-B374-C09A9D530F4C}" destId="{C88BC888-DCA5-4534-BD18-B7BF7729C710}" srcOrd="5" destOrd="0" presId="urn:microsoft.com/office/officeart/2005/8/layout/radial6"/>
    <dgm:cxn modelId="{7274DB2C-8E88-4252-97D1-F698D14F4E83}" type="presParOf" srcId="{CF66DE3E-12C0-4846-B374-C09A9D530F4C}" destId="{EC8D967B-A47B-4133-B6EF-DFA365061B14}" srcOrd="6" destOrd="0" presId="urn:microsoft.com/office/officeart/2005/8/layout/radial6"/>
    <dgm:cxn modelId="{D64F101B-07B7-4A47-A093-7B2ACE50B3CC}" type="presParOf" srcId="{CF66DE3E-12C0-4846-B374-C09A9D530F4C}" destId="{B200371A-7317-423F-BDDD-1297E25E06FE}" srcOrd="7" destOrd="0" presId="urn:microsoft.com/office/officeart/2005/8/layout/radial6"/>
    <dgm:cxn modelId="{D8700784-EB01-4B06-8FB7-E3906271B5BB}" type="presParOf" srcId="{CF66DE3E-12C0-4846-B374-C09A9D530F4C}" destId="{7BE5F8DE-0EE9-40B0-B665-E3F73F28DA3D}" srcOrd="8" destOrd="0" presId="urn:microsoft.com/office/officeart/2005/8/layout/radial6"/>
    <dgm:cxn modelId="{515A0BE6-708D-47D9-81DB-F0F9989C6598}" type="presParOf" srcId="{CF66DE3E-12C0-4846-B374-C09A9D530F4C}" destId="{CC2483BF-5421-4FD6-BCF8-5557BEA9D197}" srcOrd="9" destOrd="0" presId="urn:microsoft.com/office/officeart/2005/8/layout/radial6"/>
    <dgm:cxn modelId="{5721E2D7-7CCC-4FA5-A189-DCCCB51312F9}" type="presParOf" srcId="{CF66DE3E-12C0-4846-B374-C09A9D530F4C}" destId="{A711EEDD-930B-43D9-B676-EA4E9C42F120}" srcOrd="10" destOrd="0" presId="urn:microsoft.com/office/officeart/2005/8/layout/radial6"/>
    <dgm:cxn modelId="{F972ADBC-5E20-423F-B4B2-93B437257092}" type="presParOf" srcId="{CF66DE3E-12C0-4846-B374-C09A9D530F4C}" destId="{E5FB9459-3564-4162-B91B-C0D090D12C41}" srcOrd="11" destOrd="0" presId="urn:microsoft.com/office/officeart/2005/8/layout/radial6"/>
    <dgm:cxn modelId="{8FF563C1-CC70-4E07-88E2-E4416CE69E85}" type="presParOf" srcId="{CF66DE3E-12C0-4846-B374-C09A9D530F4C}" destId="{736BB2EF-C682-4050-983D-3108E1C8B19A}" srcOrd="12" destOrd="0" presId="urn:microsoft.com/office/officeart/2005/8/layout/radial6"/>
    <dgm:cxn modelId="{2A497008-B721-465A-BF4D-35CDD88A2453}" type="presParOf" srcId="{CF66DE3E-12C0-4846-B374-C09A9D530F4C}" destId="{8BF14984-4019-41B6-AAD1-EC3A165E3117}" srcOrd="13" destOrd="0" presId="urn:microsoft.com/office/officeart/2005/8/layout/radial6"/>
    <dgm:cxn modelId="{0E9C82EF-9319-4E20-BC16-4491C6A99A34}" type="presParOf" srcId="{CF66DE3E-12C0-4846-B374-C09A9D530F4C}" destId="{D84A0FB7-26D8-4D3B-A61A-6C179EE44C51}" srcOrd="14" destOrd="0" presId="urn:microsoft.com/office/officeart/2005/8/layout/radial6"/>
    <dgm:cxn modelId="{619EEF38-EBDD-4E14-8E9C-EECD99259213}" type="presParOf" srcId="{CF66DE3E-12C0-4846-B374-C09A9D530F4C}" destId="{6189745C-EC9C-4C79-85EE-12162A23320F}" srcOrd="15" destOrd="0" presId="urn:microsoft.com/office/officeart/2005/8/layout/radial6"/>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1DDAA32-ACC2-4F25-8CCF-1269D1014EB5}" type="doc">
      <dgm:prSet loTypeId="urn:microsoft.com/office/officeart/2005/8/layout/radial6" loCatId="relationship" qsTypeId="urn:microsoft.com/office/officeart/2005/8/quickstyle/simple1" qsCatId="simple" csTypeId="urn:microsoft.com/office/officeart/2005/8/colors/colorful4" csCatId="colorful" phldr="1"/>
      <dgm:spPr/>
      <dgm:t>
        <a:bodyPr/>
        <a:lstStyle/>
        <a:p>
          <a:endParaRPr lang="de-DE"/>
        </a:p>
      </dgm:t>
    </dgm:pt>
    <dgm:pt modelId="{31AA3C62-AECC-4879-9F5C-68A939D43581}">
      <dgm:prSet phldrT="[Text]"/>
      <dgm:spPr/>
      <dgm:t>
        <a:bodyPr/>
        <a:lstStyle/>
        <a:p>
          <a:r>
            <a:rPr lang="de-DE" dirty="0"/>
            <a:t> </a:t>
          </a:r>
        </a:p>
      </dgm:t>
    </dgm:pt>
    <dgm:pt modelId="{C20D5D74-034C-4E54-A35E-49A91A43C88F}" type="parTrans" cxnId="{AB5633F2-5ACC-4D20-A621-B48D2532FE12}">
      <dgm:prSet/>
      <dgm:spPr/>
      <dgm:t>
        <a:bodyPr/>
        <a:lstStyle/>
        <a:p>
          <a:endParaRPr lang="de-DE"/>
        </a:p>
      </dgm:t>
    </dgm:pt>
    <dgm:pt modelId="{59B55A04-2619-47BF-8394-B8EAFAB40E0C}" type="sibTrans" cxnId="{AB5633F2-5ACC-4D20-A621-B48D2532FE12}">
      <dgm:prSet/>
      <dgm:spPr/>
      <dgm:t>
        <a:bodyPr/>
        <a:lstStyle/>
        <a:p>
          <a:endParaRPr lang="de-DE"/>
        </a:p>
      </dgm:t>
    </dgm:pt>
    <dgm:pt modelId="{252A3A3C-9838-4FBD-83F9-48349405EE8D}">
      <dgm:prSet phldrT="[Text]"/>
      <dgm:spPr>
        <a:solidFill>
          <a:schemeClr val="accent5"/>
        </a:solidFill>
      </dgm:spPr>
      <dgm:t>
        <a:bodyPr/>
        <a:lstStyle/>
        <a:p>
          <a:r>
            <a:rPr lang="de-DE" dirty="0"/>
            <a:t> </a:t>
          </a:r>
        </a:p>
      </dgm:t>
    </dgm:pt>
    <dgm:pt modelId="{3D3ADE49-610D-40FD-91DB-D534595C617E}" type="parTrans" cxnId="{84AB2970-9E0C-4CCB-BD73-FD7764A9A1F4}">
      <dgm:prSet/>
      <dgm:spPr/>
      <dgm:t>
        <a:bodyPr/>
        <a:lstStyle/>
        <a:p>
          <a:endParaRPr lang="de-DE"/>
        </a:p>
      </dgm:t>
    </dgm:pt>
    <dgm:pt modelId="{496E26E7-4364-4043-9099-67C578E21A17}" type="sibTrans" cxnId="{84AB2970-9E0C-4CCB-BD73-FD7764A9A1F4}">
      <dgm:prSet/>
      <dgm:spPr/>
      <dgm:t>
        <a:bodyPr/>
        <a:lstStyle/>
        <a:p>
          <a:endParaRPr lang="de-DE"/>
        </a:p>
      </dgm:t>
    </dgm:pt>
    <dgm:pt modelId="{55A6EEF7-6ADE-44EC-B4FB-E488A4BBC1FF}">
      <dgm:prSet phldrT="[Text]"/>
      <dgm:spPr>
        <a:solidFill>
          <a:schemeClr val="accent6"/>
        </a:solidFill>
      </dgm:spPr>
      <dgm:t>
        <a:bodyPr/>
        <a:lstStyle/>
        <a:p>
          <a:r>
            <a:rPr lang="de-DE" dirty="0"/>
            <a:t> </a:t>
          </a:r>
        </a:p>
      </dgm:t>
    </dgm:pt>
    <dgm:pt modelId="{BBD61619-0E63-419F-975F-170318A56BDE}" type="parTrans" cxnId="{758611B8-F765-4602-A29C-C34C9F42884A}">
      <dgm:prSet/>
      <dgm:spPr/>
      <dgm:t>
        <a:bodyPr/>
        <a:lstStyle/>
        <a:p>
          <a:endParaRPr lang="de-DE"/>
        </a:p>
      </dgm:t>
    </dgm:pt>
    <dgm:pt modelId="{4CCD47AE-261F-4A8B-B7F7-C7A2C51AD629}" type="sibTrans" cxnId="{758611B8-F765-4602-A29C-C34C9F42884A}">
      <dgm:prSet/>
      <dgm:spPr/>
      <dgm:t>
        <a:bodyPr/>
        <a:lstStyle/>
        <a:p>
          <a:endParaRPr lang="de-DE"/>
        </a:p>
      </dgm:t>
    </dgm:pt>
    <dgm:pt modelId="{E4D2C4ED-A8EF-4C66-9213-29DC901CB0AE}">
      <dgm:prSet phldrT="[Text]"/>
      <dgm:spPr>
        <a:solidFill>
          <a:schemeClr val="accent1"/>
        </a:solidFill>
      </dgm:spPr>
      <dgm:t>
        <a:bodyPr/>
        <a:lstStyle/>
        <a:p>
          <a:r>
            <a:rPr lang="de-DE" dirty="0"/>
            <a:t> </a:t>
          </a:r>
        </a:p>
      </dgm:t>
    </dgm:pt>
    <dgm:pt modelId="{04E2BF99-B5A3-4A68-88EE-12DECF684BB4}" type="parTrans" cxnId="{66081D17-29D5-465B-9F73-7733781E12FC}">
      <dgm:prSet/>
      <dgm:spPr/>
      <dgm:t>
        <a:bodyPr/>
        <a:lstStyle/>
        <a:p>
          <a:endParaRPr lang="de-DE"/>
        </a:p>
      </dgm:t>
    </dgm:pt>
    <dgm:pt modelId="{DE55D3C7-DC82-4892-A0FE-46651E7B77DE}" type="sibTrans" cxnId="{66081D17-29D5-465B-9F73-7733781E12FC}">
      <dgm:prSet/>
      <dgm:spPr/>
      <dgm:t>
        <a:bodyPr/>
        <a:lstStyle/>
        <a:p>
          <a:endParaRPr lang="de-DE"/>
        </a:p>
      </dgm:t>
    </dgm:pt>
    <dgm:pt modelId="{321A2F71-EC6B-49FA-881E-99761B8BC4EA}">
      <dgm:prSet phldrT="[Text]"/>
      <dgm:spPr/>
      <dgm:t>
        <a:bodyPr/>
        <a:lstStyle/>
        <a:p>
          <a:r>
            <a:rPr lang="de-DE" dirty="0"/>
            <a:t>BSCI</a:t>
          </a:r>
        </a:p>
      </dgm:t>
    </dgm:pt>
    <dgm:pt modelId="{574EB980-DD8A-4F82-A904-F671A9C92FC0}" type="sibTrans" cxnId="{C40BD6E3-652C-400D-8F40-D8874CDF64E4}">
      <dgm:prSet/>
      <dgm:spPr/>
      <dgm:t>
        <a:bodyPr/>
        <a:lstStyle/>
        <a:p>
          <a:endParaRPr lang="de-DE"/>
        </a:p>
      </dgm:t>
    </dgm:pt>
    <dgm:pt modelId="{CE0BA4FE-5AE1-44D2-A440-FC001C737AB8}" type="parTrans" cxnId="{C40BD6E3-652C-400D-8F40-D8874CDF64E4}">
      <dgm:prSet/>
      <dgm:spPr/>
      <dgm:t>
        <a:bodyPr/>
        <a:lstStyle/>
        <a:p>
          <a:endParaRPr lang="de-DE"/>
        </a:p>
      </dgm:t>
    </dgm:pt>
    <dgm:pt modelId="{A31FB850-411F-4668-BD0C-884A2C9FA108}">
      <dgm:prSet phldrT="[Text]"/>
      <dgm:spPr>
        <a:solidFill>
          <a:schemeClr val="accent2"/>
        </a:solidFill>
      </dgm:spPr>
      <dgm:t>
        <a:bodyPr/>
        <a:lstStyle/>
        <a:p>
          <a:r>
            <a:rPr lang="de-DE" dirty="0"/>
            <a:t> </a:t>
          </a:r>
        </a:p>
      </dgm:t>
    </dgm:pt>
    <dgm:pt modelId="{68596F29-3082-4943-8C79-EB03EB3BFC80}" type="parTrans" cxnId="{FA2B46C6-4CD4-4023-A157-10D89E972052}">
      <dgm:prSet/>
      <dgm:spPr/>
      <dgm:t>
        <a:bodyPr/>
        <a:lstStyle/>
        <a:p>
          <a:endParaRPr lang="de-DE"/>
        </a:p>
      </dgm:t>
    </dgm:pt>
    <dgm:pt modelId="{1A8F011E-775C-48A5-9CDA-CAAC3865F929}" type="sibTrans" cxnId="{FA2B46C6-4CD4-4023-A157-10D89E972052}">
      <dgm:prSet/>
      <dgm:spPr/>
      <dgm:t>
        <a:bodyPr/>
        <a:lstStyle/>
        <a:p>
          <a:endParaRPr lang="de-DE"/>
        </a:p>
      </dgm:t>
    </dgm:pt>
    <dgm:pt modelId="{CF66DE3E-12C0-4846-B374-C09A9D530F4C}" type="pres">
      <dgm:prSet presAssocID="{B1DDAA32-ACC2-4F25-8CCF-1269D1014EB5}" presName="Name0" presStyleCnt="0">
        <dgm:presLayoutVars>
          <dgm:chMax val="1"/>
          <dgm:dir/>
          <dgm:animLvl val="ctr"/>
          <dgm:resizeHandles val="exact"/>
        </dgm:presLayoutVars>
      </dgm:prSet>
      <dgm:spPr/>
    </dgm:pt>
    <dgm:pt modelId="{ADFEC2C8-3996-46C6-95C7-696637AC4C39}" type="pres">
      <dgm:prSet presAssocID="{321A2F71-EC6B-49FA-881E-99761B8BC4EA}" presName="centerShape" presStyleLbl="node0" presStyleIdx="0" presStyleCnt="1"/>
      <dgm:spPr/>
    </dgm:pt>
    <dgm:pt modelId="{72EF5A8E-6F51-4A76-BD95-C911322A159B}" type="pres">
      <dgm:prSet presAssocID="{31AA3C62-AECC-4879-9F5C-68A939D43581}" presName="node" presStyleLbl="node1" presStyleIdx="0" presStyleCnt="5">
        <dgm:presLayoutVars>
          <dgm:bulletEnabled val="1"/>
        </dgm:presLayoutVars>
      </dgm:prSet>
      <dgm:spPr/>
    </dgm:pt>
    <dgm:pt modelId="{DB4D0CC1-93C6-44AA-A837-FB6BA5342F15}" type="pres">
      <dgm:prSet presAssocID="{31AA3C62-AECC-4879-9F5C-68A939D43581}" presName="dummy" presStyleCnt="0"/>
      <dgm:spPr/>
    </dgm:pt>
    <dgm:pt modelId="{4F4E8069-FD8C-44FD-B3DE-D498E7EB7F6E}" type="pres">
      <dgm:prSet presAssocID="{59B55A04-2619-47BF-8394-B8EAFAB40E0C}" presName="sibTrans" presStyleLbl="sibTrans2D1" presStyleIdx="0" presStyleCnt="5"/>
      <dgm:spPr/>
    </dgm:pt>
    <dgm:pt modelId="{A28F0D9F-14A0-417D-B71E-FA643E53CFE1}" type="pres">
      <dgm:prSet presAssocID="{252A3A3C-9838-4FBD-83F9-48349405EE8D}" presName="node" presStyleLbl="node1" presStyleIdx="1" presStyleCnt="5">
        <dgm:presLayoutVars>
          <dgm:bulletEnabled val="1"/>
        </dgm:presLayoutVars>
      </dgm:prSet>
      <dgm:spPr/>
    </dgm:pt>
    <dgm:pt modelId="{C88BC888-DCA5-4534-BD18-B7BF7729C710}" type="pres">
      <dgm:prSet presAssocID="{252A3A3C-9838-4FBD-83F9-48349405EE8D}" presName="dummy" presStyleCnt="0"/>
      <dgm:spPr/>
    </dgm:pt>
    <dgm:pt modelId="{EC8D967B-A47B-4133-B6EF-DFA365061B14}" type="pres">
      <dgm:prSet presAssocID="{496E26E7-4364-4043-9099-67C578E21A17}" presName="sibTrans" presStyleLbl="sibTrans2D1" presStyleIdx="1" presStyleCnt="5"/>
      <dgm:spPr/>
    </dgm:pt>
    <dgm:pt modelId="{B200371A-7317-423F-BDDD-1297E25E06FE}" type="pres">
      <dgm:prSet presAssocID="{55A6EEF7-6ADE-44EC-B4FB-E488A4BBC1FF}" presName="node" presStyleLbl="node1" presStyleIdx="2" presStyleCnt="5">
        <dgm:presLayoutVars>
          <dgm:bulletEnabled val="1"/>
        </dgm:presLayoutVars>
      </dgm:prSet>
      <dgm:spPr/>
    </dgm:pt>
    <dgm:pt modelId="{7BE5F8DE-0EE9-40B0-B665-E3F73F28DA3D}" type="pres">
      <dgm:prSet presAssocID="{55A6EEF7-6ADE-44EC-B4FB-E488A4BBC1FF}" presName="dummy" presStyleCnt="0"/>
      <dgm:spPr/>
    </dgm:pt>
    <dgm:pt modelId="{CC2483BF-5421-4FD6-BCF8-5557BEA9D197}" type="pres">
      <dgm:prSet presAssocID="{4CCD47AE-261F-4A8B-B7F7-C7A2C51AD629}" presName="sibTrans" presStyleLbl="sibTrans2D1" presStyleIdx="2" presStyleCnt="5"/>
      <dgm:spPr/>
    </dgm:pt>
    <dgm:pt modelId="{A711EEDD-930B-43D9-B676-EA4E9C42F120}" type="pres">
      <dgm:prSet presAssocID="{E4D2C4ED-A8EF-4C66-9213-29DC901CB0AE}" presName="node" presStyleLbl="node1" presStyleIdx="3" presStyleCnt="5">
        <dgm:presLayoutVars>
          <dgm:bulletEnabled val="1"/>
        </dgm:presLayoutVars>
      </dgm:prSet>
      <dgm:spPr/>
    </dgm:pt>
    <dgm:pt modelId="{E5FB9459-3564-4162-B91B-C0D090D12C41}" type="pres">
      <dgm:prSet presAssocID="{E4D2C4ED-A8EF-4C66-9213-29DC901CB0AE}" presName="dummy" presStyleCnt="0"/>
      <dgm:spPr/>
    </dgm:pt>
    <dgm:pt modelId="{736BB2EF-C682-4050-983D-3108E1C8B19A}" type="pres">
      <dgm:prSet presAssocID="{DE55D3C7-DC82-4892-A0FE-46651E7B77DE}" presName="sibTrans" presStyleLbl="sibTrans2D1" presStyleIdx="3" presStyleCnt="5"/>
      <dgm:spPr/>
    </dgm:pt>
    <dgm:pt modelId="{8BF14984-4019-41B6-AAD1-EC3A165E3117}" type="pres">
      <dgm:prSet presAssocID="{A31FB850-411F-4668-BD0C-884A2C9FA108}" presName="node" presStyleLbl="node1" presStyleIdx="4" presStyleCnt="5">
        <dgm:presLayoutVars>
          <dgm:bulletEnabled val="1"/>
        </dgm:presLayoutVars>
      </dgm:prSet>
      <dgm:spPr/>
    </dgm:pt>
    <dgm:pt modelId="{D84A0FB7-26D8-4D3B-A61A-6C179EE44C51}" type="pres">
      <dgm:prSet presAssocID="{A31FB850-411F-4668-BD0C-884A2C9FA108}" presName="dummy" presStyleCnt="0"/>
      <dgm:spPr/>
    </dgm:pt>
    <dgm:pt modelId="{6189745C-EC9C-4C79-85EE-12162A23320F}" type="pres">
      <dgm:prSet presAssocID="{1A8F011E-775C-48A5-9CDA-CAAC3865F929}" presName="sibTrans" presStyleLbl="sibTrans2D1" presStyleIdx="4" presStyleCnt="5"/>
      <dgm:spPr/>
    </dgm:pt>
  </dgm:ptLst>
  <dgm:cxnLst>
    <dgm:cxn modelId="{D3613A15-FD6B-4331-88A7-16EF7ADC1CBF}" type="presOf" srcId="{321A2F71-EC6B-49FA-881E-99761B8BC4EA}" destId="{ADFEC2C8-3996-46C6-95C7-696637AC4C39}" srcOrd="0" destOrd="0" presId="urn:microsoft.com/office/officeart/2005/8/layout/radial6"/>
    <dgm:cxn modelId="{66081D17-29D5-465B-9F73-7733781E12FC}" srcId="{321A2F71-EC6B-49FA-881E-99761B8BC4EA}" destId="{E4D2C4ED-A8EF-4C66-9213-29DC901CB0AE}" srcOrd="3" destOrd="0" parTransId="{04E2BF99-B5A3-4A68-88EE-12DECF684BB4}" sibTransId="{DE55D3C7-DC82-4892-A0FE-46651E7B77DE}"/>
    <dgm:cxn modelId="{0D8F6F1D-198C-4CE3-9FC2-C3FC369D0FE3}" type="presOf" srcId="{4CCD47AE-261F-4A8B-B7F7-C7A2C51AD629}" destId="{CC2483BF-5421-4FD6-BCF8-5557BEA9D197}" srcOrd="0" destOrd="0" presId="urn:microsoft.com/office/officeart/2005/8/layout/radial6"/>
    <dgm:cxn modelId="{842CB31F-9769-447D-91E8-A0751B32B974}" type="presOf" srcId="{1A8F011E-775C-48A5-9CDA-CAAC3865F929}" destId="{6189745C-EC9C-4C79-85EE-12162A23320F}" srcOrd="0" destOrd="0" presId="urn:microsoft.com/office/officeart/2005/8/layout/radial6"/>
    <dgm:cxn modelId="{33D10E4D-F3AA-488B-B583-16818B90B8B8}" type="presOf" srcId="{B1DDAA32-ACC2-4F25-8CCF-1269D1014EB5}" destId="{CF66DE3E-12C0-4846-B374-C09A9D530F4C}" srcOrd="0" destOrd="0" presId="urn:microsoft.com/office/officeart/2005/8/layout/radial6"/>
    <dgm:cxn modelId="{84AB2970-9E0C-4CCB-BD73-FD7764A9A1F4}" srcId="{321A2F71-EC6B-49FA-881E-99761B8BC4EA}" destId="{252A3A3C-9838-4FBD-83F9-48349405EE8D}" srcOrd="1" destOrd="0" parTransId="{3D3ADE49-610D-40FD-91DB-D534595C617E}" sibTransId="{496E26E7-4364-4043-9099-67C578E21A17}"/>
    <dgm:cxn modelId="{0DEF8D70-FCE2-4C6C-A5B7-F02819B1EABB}" type="presOf" srcId="{496E26E7-4364-4043-9099-67C578E21A17}" destId="{EC8D967B-A47B-4133-B6EF-DFA365061B14}" srcOrd="0" destOrd="0" presId="urn:microsoft.com/office/officeart/2005/8/layout/radial6"/>
    <dgm:cxn modelId="{0F0C0F56-3331-49D9-B29E-4D303BDCA971}" type="presOf" srcId="{E4D2C4ED-A8EF-4C66-9213-29DC901CB0AE}" destId="{A711EEDD-930B-43D9-B676-EA4E9C42F120}" srcOrd="0" destOrd="0" presId="urn:microsoft.com/office/officeart/2005/8/layout/radial6"/>
    <dgm:cxn modelId="{906A1B84-7AB8-47E8-9FBE-E9224FBACB4A}" type="presOf" srcId="{31AA3C62-AECC-4879-9F5C-68A939D43581}" destId="{72EF5A8E-6F51-4A76-BD95-C911322A159B}" srcOrd="0" destOrd="0" presId="urn:microsoft.com/office/officeart/2005/8/layout/radial6"/>
    <dgm:cxn modelId="{9716FA9A-8074-4F35-BDCE-7522A89F8283}" type="presOf" srcId="{55A6EEF7-6ADE-44EC-B4FB-E488A4BBC1FF}" destId="{B200371A-7317-423F-BDDD-1297E25E06FE}" srcOrd="0" destOrd="0" presId="urn:microsoft.com/office/officeart/2005/8/layout/radial6"/>
    <dgm:cxn modelId="{24BA8E9B-E9ED-4122-864A-C599796CCBAF}" type="presOf" srcId="{A31FB850-411F-4668-BD0C-884A2C9FA108}" destId="{8BF14984-4019-41B6-AAD1-EC3A165E3117}" srcOrd="0" destOrd="0" presId="urn:microsoft.com/office/officeart/2005/8/layout/radial6"/>
    <dgm:cxn modelId="{5A0F15A6-2EB9-4D87-BA3A-079A2CD55FA8}" type="presOf" srcId="{DE55D3C7-DC82-4892-A0FE-46651E7B77DE}" destId="{736BB2EF-C682-4050-983D-3108E1C8B19A}" srcOrd="0" destOrd="0" presId="urn:microsoft.com/office/officeart/2005/8/layout/radial6"/>
    <dgm:cxn modelId="{16A34CB6-2260-4DAD-9551-BC3CAF9AE740}" type="presOf" srcId="{59B55A04-2619-47BF-8394-B8EAFAB40E0C}" destId="{4F4E8069-FD8C-44FD-B3DE-D498E7EB7F6E}" srcOrd="0" destOrd="0" presId="urn:microsoft.com/office/officeart/2005/8/layout/radial6"/>
    <dgm:cxn modelId="{758611B8-F765-4602-A29C-C34C9F42884A}" srcId="{321A2F71-EC6B-49FA-881E-99761B8BC4EA}" destId="{55A6EEF7-6ADE-44EC-B4FB-E488A4BBC1FF}" srcOrd="2" destOrd="0" parTransId="{BBD61619-0E63-419F-975F-170318A56BDE}" sibTransId="{4CCD47AE-261F-4A8B-B7F7-C7A2C51AD629}"/>
    <dgm:cxn modelId="{E9539BBF-A532-4D6E-A9E4-FF15DCC0E4B0}" type="presOf" srcId="{252A3A3C-9838-4FBD-83F9-48349405EE8D}" destId="{A28F0D9F-14A0-417D-B71E-FA643E53CFE1}" srcOrd="0" destOrd="0" presId="urn:microsoft.com/office/officeart/2005/8/layout/radial6"/>
    <dgm:cxn modelId="{FA2B46C6-4CD4-4023-A157-10D89E972052}" srcId="{321A2F71-EC6B-49FA-881E-99761B8BC4EA}" destId="{A31FB850-411F-4668-BD0C-884A2C9FA108}" srcOrd="4" destOrd="0" parTransId="{68596F29-3082-4943-8C79-EB03EB3BFC80}" sibTransId="{1A8F011E-775C-48A5-9CDA-CAAC3865F929}"/>
    <dgm:cxn modelId="{C40BD6E3-652C-400D-8F40-D8874CDF64E4}" srcId="{B1DDAA32-ACC2-4F25-8CCF-1269D1014EB5}" destId="{321A2F71-EC6B-49FA-881E-99761B8BC4EA}" srcOrd="0" destOrd="0" parTransId="{CE0BA4FE-5AE1-44D2-A440-FC001C737AB8}" sibTransId="{574EB980-DD8A-4F82-A904-F671A9C92FC0}"/>
    <dgm:cxn modelId="{AB5633F2-5ACC-4D20-A621-B48D2532FE12}" srcId="{321A2F71-EC6B-49FA-881E-99761B8BC4EA}" destId="{31AA3C62-AECC-4879-9F5C-68A939D43581}" srcOrd="0" destOrd="0" parTransId="{C20D5D74-034C-4E54-A35E-49A91A43C88F}" sibTransId="{59B55A04-2619-47BF-8394-B8EAFAB40E0C}"/>
    <dgm:cxn modelId="{4DD12DAC-5D09-4F3A-AB67-F1195A5CA189}" type="presParOf" srcId="{CF66DE3E-12C0-4846-B374-C09A9D530F4C}" destId="{ADFEC2C8-3996-46C6-95C7-696637AC4C39}" srcOrd="0" destOrd="0" presId="urn:microsoft.com/office/officeart/2005/8/layout/radial6"/>
    <dgm:cxn modelId="{50465426-427E-43DA-839F-7636B3D9A4BE}" type="presParOf" srcId="{CF66DE3E-12C0-4846-B374-C09A9D530F4C}" destId="{72EF5A8E-6F51-4A76-BD95-C911322A159B}" srcOrd="1" destOrd="0" presId="urn:microsoft.com/office/officeart/2005/8/layout/radial6"/>
    <dgm:cxn modelId="{A6A1EF60-D091-41FE-9188-F07743EC9E96}" type="presParOf" srcId="{CF66DE3E-12C0-4846-B374-C09A9D530F4C}" destId="{DB4D0CC1-93C6-44AA-A837-FB6BA5342F15}" srcOrd="2" destOrd="0" presId="urn:microsoft.com/office/officeart/2005/8/layout/radial6"/>
    <dgm:cxn modelId="{A26BAFD6-6159-4705-B1A8-A633DDBBE7CE}" type="presParOf" srcId="{CF66DE3E-12C0-4846-B374-C09A9D530F4C}" destId="{4F4E8069-FD8C-44FD-B3DE-D498E7EB7F6E}" srcOrd="3" destOrd="0" presId="urn:microsoft.com/office/officeart/2005/8/layout/radial6"/>
    <dgm:cxn modelId="{8B70AF41-DCE1-49FC-8624-8EC7BC7B2FE5}" type="presParOf" srcId="{CF66DE3E-12C0-4846-B374-C09A9D530F4C}" destId="{A28F0D9F-14A0-417D-B71E-FA643E53CFE1}" srcOrd="4" destOrd="0" presId="urn:microsoft.com/office/officeart/2005/8/layout/radial6"/>
    <dgm:cxn modelId="{E80716DE-8B7D-4203-B129-D3D6C21739E2}" type="presParOf" srcId="{CF66DE3E-12C0-4846-B374-C09A9D530F4C}" destId="{C88BC888-DCA5-4534-BD18-B7BF7729C710}" srcOrd="5" destOrd="0" presId="urn:microsoft.com/office/officeart/2005/8/layout/radial6"/>
    <dgm:cxn modelId="{2DDF9CBE-2B2A-4060-8735-88D8550DE499}" type="presParOf" srcId="{CF66DE3E-12C0-4846-B374-C09A9D530F4C}" destId="{EC8D967B-A47B-4133-B6EF-DFA365061B14}" srcOrd="6" destOrd="0" presId="urn:microsoft.com/office/officeart/2005/8/layout/radial6"/>
    <dgm:cxn modelId="{9F8AB128-09FE-4CED-BC95-0CFA84F421F8}" type="presParOf" srcId="{CF66DE3E-12C0-4846-B374-C09A9D530F4C}" destId="{B200371A-7317-423F-BDDD-1297E25E06FE}" srcOrd="7" destOrd="0" presId="urn:microsoft.com/office/officeart/2005/8/layout/radial6"/>
    <dgm:cxn modelId="{ACE403F1-C175-4FB6-A93A-DB67BBE760A0}" type="presParOf" srcId="{CF66DE3E-12C0-4846-B374-C09A9D530F4C}" destId="{7BE5F8DE-0EE9-40B0-B665-E3F73F28DA3D}" srcOrd="8" destOrd="0" presId="urn:microsoft.com/office/officeart/2005/8/layout/radial6"/>
    <dgm:cxn modelId="{1FD91FE5-8998-4A3C-92E4-64F3FD0C142A}" type="presParOf" srcId="{CF66DE3E-12C0-4846-B374-C09A9D530F4C}" destId="{CC2483BF-5421-4FD6-BCF8-5557BEA9D197}" srcOrd="9" destOrd="0" presId="urn:microsoft.com/office/officeart/2005/8/layout/radial6"/>
    <dgm:cxn modelId="{D5257E53-C2F2-43AB-BB5B-68512E6930DE}" type="presParOf" srcId="{CF66DE3E-12C0-4846-B374-C09A9D530F4C}" destId="{A711EEDD-930B-43D9-B676-EA4E9C42F120}" srcOrd="10" destOrd="0" presId="urn:microsoft.com/office/officeart/2005/8/layout/radial6"/>
    <dgm:cxn modelId="{7A349160-83A3-4A72-9079-CEDB07C65055}" type="presParOf" srcId="{CF66DE3E-12C0-4846-B374-C09A9D530F4C}" destId="{E5FB9459-3564-4162-B91B-C0D090D12C41}" srcOrd="11" destOrd="0" presId="urn:microsoft.com/office/officeart/2005/8/layout/radial6"/>
    <dgm:cxn modelId="{4610402C-8C80-41E3-A8AF-F920ECDC6A37}" type="presParOf" srcId="{CF66DE3E-12C0-4846-B374-C09A9D530F4C}" destId="{736BB2EF-C682-4050-983D-3108E1C8B19A}" srcOrd="12" destOrd="0" presId="urn:microsoft.com/office/officeart/2005/8/layout/radial6"/>
    <dgm:cxn modelId="{AF47916B-EDE7-4B1B-AA82-D7A3F41AA73F}" type="presParOf" srcId="{CF66DE3E-12C0-4846-B374-C09A9D530F4C}" destId="{8BF14984-4019-41B6-AAD1-EC3A165E3117}" srcOrd="13" destOrd="0" presId="urn:microsoft.com/office/officeart/2005/8/layout/radial6"/>
    <dgm:cxn modelId="{36754FF8-F57F-4F4C-9ED6-2FAE709C554D}" type="presParOf" srcId="{CF66DE3E-12C0-4846-B374-C09A9D530F4C}" destId="{D84A0FB7-26D8-4D3B-A61A-6C179EE44C51}" srcOrd="14" destOrd="0" presId="urn:microsoft.com/office/officeart/2005/8/layout/radial6"/>
    <dgm:cxn modelId="{5F409657-0A37-40E5-8440-3804E98F6FC5}" type="presParOf" srcId="{CF66DE3E-12C0-4846-B374-C09A9D530F4C}" destId="{6189745C-EC9C-4C79-85EE-12162A23320F}" srcOrd="15" destOrd="0" presId="urn:microsoft.com/office/officeart/2005/8/layout/radial6"/>
  </dgm:cxnLst>
  <dgm:bg>
    <a:noFill/>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1DDAA32-ACC2-4F25-8CCF-1269D1014EB5}" type="doc">
      <dgm:prSet loTypeId="urn:microsoft.com/office/officeart/2005/8/layout/radial6" loCatId="relationship" qsTypeId="urn:microsoft.com/office/officeart/2005/8/quickstyle/simple1" qsCatId="simple" csTypeId="urn:microsoft.com/office/officeart/2005/8/colors/colorful4" csCatId="colorful" phldr="1"/>
      <dgm:spPr/>
      <dgm:t>
        <a:bodyPr/>
        <a:lstStyle/>
        <a:p>
          <a:endParaRPr lang="de-DE"/>
        </a:p>
      </dgm:t>
    </dgm:pt>
    <dgm:pt modelId="{31AA3C62-AECC-4879-9F5C-68A939D43581}">
      <dgm:prSet phldrT="[Text]"/>
      <dgm:spPr/>
      <dgm:t>
        <a:bodyPr/>
        <a:lstStyle/>
        <a:p>
          <a:r>
            <a:rPr lang="de-DE" dirty="0"/>
            <a:t> </a:t>
          </a:r>
        </a:p>
      </dgm:t>
    </dgm:pt>
    <dgm:pt modelId="{C20D5D74-034C-4E54-A35E-49A91A43C88F}" type="parTrans" cxnId="{AB5633F2-5ACC-4D20-A621-B48D2532FE12}">
      <dgm:prSet/>
      <dgm:spPr/>
      <dgm:t>
        <a:bodyPr/>
        <a:lstStyle/>
        <a:p>
          <a:endParaRPr lang="de-DE"/>
        </a:p>
      </dgm:t>
    </dgm:pt>
    <dgm:pt modelId="{59B55A04-2619-47BF-8394-B8EAFAB40E0C}" type="sibTrans" cxnId="{AB5633F2-5ACC-4D20-A621-B48D2532FE12}">
      <dgm:prSet/>
      <dgm:spPr/>
      <dgm:t>
        <a:bodyPr/>
        <a:lstStyle/>
        <a:p>
          <a:endParaRPr lang="de-DE"/>
        </a:p>
      </dgm:t>
    </dgm:pt>
    <dgm:pt modelId="{252A3A3C-9838-4FBD-83F9-48349405EE8D}">
      <dgm:prSet phldrT="[Text]"/>
      <dgm:spPr>
        <a:solidFill>
          <a:schemeClr val="accent5"/>
        </a:solidFill>
      </dgm:spPr>
      <dgm:t>
        <a:bodyPr/>
        <a:lstStyle/>
        <a:p>
          <a:r>
            <a:rPr lang="de-DE" dirty="0"/>
            <a:t> </a:t>
          </a:r>
        </a:p>
      </dgm:t>
    </dgm:pt>
    <dgm:pt modelId="{3D3ADE49-610D-40FD-91DB-D534595C617E}" type="parTrans" cxnId="{84AB2970-9E0C-4CCB-BD73-FD7764A9A1F4}">
      <dgm:prSet/>
      <dgm:spPr/>
      <dgm:t>
        <a:bodyPr/>
        <a:lstStyle/>
        <a:p>
          <a:endParaRPr lang="de-DE"/>
        </a:p>
      </dgm:t>
    </dgm:pt>
    <dgm:pt modelId="{496E26E7-4364-4043-9099-67C578E21A17}" type="sibTrans" cxnId="{84AB2970-9E0C-4CCB-BD73-FD7764A9A1F4}">
      <dgm:prSet/>
      <dgm:spPr/>
      <dgm:t>
        <a:bodyPr/>
        <a:lstStyle/>
        <a:p>
          <a:endParaRPr lang="de-DE"/>
        </a:p>
      </dgm:t>
    </dgm:pt>
    <dgm:pt modelId="{55A6EEF7-6ADE-44EC-B4FB-E488A4BBC1FF}">
      <dgm:prSet phldrT="[Text]"/>
      <dgm:spPr>
        <a:solidFill>
          <a:schemeClr val="accent6"/>
        </a:solidFill>
      </dgm:spPr>
      <dgm:t>
        <a:bodyPr/>
        <a:lstStyle/>
        <a:p>
          <a:r>
            <a:rPr lang="de-DE" dirty="0"/>
            <a:t> </a:t>
          </a:r>
        </a:p>
      </dgm:t>
    </dgm:pt>
    <dgm:pt modelId="{BBD61619-0E63-419F-975F-170318A56BDE}" type="parTrans" cxnId="{758611B8-F765-4602-A29C-C34C9F42884A}">
      <dgm:prSet/>
      <dgm:spPr/>
      <dgm:t>
        <a:bodyPr/>
        <a:lstStyle/>
        <a:p>
          <a:endParaRPr lang="de-DE"/>
        </a:p>
      </dgm:t>
    </dgm:pt>
    <dgm:pt modelId="{4CCD47AE-261F-4A8B-B7F7-C7A2C51AD629}" type="sibTrans" cxnId="{758611B8-F765-4602-A29C-C34C9F42884A}">
      <dgm:prSet/>
      <dgm:spPr/>
      <dgm:t>
        <a:bodyPr/>
        <a:lstStyle/>
        <a:p>
          <a:endParaRPr lang="de-DE"/>
        </a:p>
      </dgm:t>
    </dgm:pt>
    <dgm:pt modelId="{E4D2C4ED-A8EF-4C66-9213-29DC901CB0AE}">
      <dgm:prSet phldrT="[Text]"/>
      <dgm:spPr>
        <a:solidFill>
          <a:schemeClr val="accent1"/>
        </a:solidFill>
      </dgm:spPr>
      <dgm:t>
        <a:bodyPr/>
        <a:lstStyle/>
        <a:p>
          <a:r>
            <a:rPr lang="de-DE" dirty="0"/>
            <a:t> </a:t>
          </a:r>
        </a:p>
      </dgm:t>
    </dgm:pt>
    <dgm:pt modelId="{04E2BF99-B5A3-4A68-88EE-12DECF684BB4}" type="parTrans" cxnId="{66081D17-29D5-465B-9F73-7733781E12FC}">
      <dgm:prSet/>
      <dgm:spPr/>
      <dgm:t>
        <a:bodyPr/>
        <a:lstStyle/>
        <a:p>
          <a:endParaRPr lang="de-DE"/>
        </a:p>
      </dgm:t>
    </dgm:pt>
    <dgm:pt modelId="{DE55D3C7-DC82-4892-A0FE-46651E7B77DE}" type="sibTrans" cxnId="{66081D17-29D5-465B-9F73-7733781E12FC}">
      <dgm:prSet/>
      <dgm:spPr/>
      <dgm:t>
        <a:bodyPr/>
        <a:lstStyle/>
        <a:p>
          <a:endParaRPr lang="de-DE"/>
        </a:p>
      </dgm:t>
    </dgm:pt>
    <dgm:pt modelId="{321A2F71-EC6B-49FA-881E-99761B8BC4EA}">
      <dgm:prSet phldrT="[Text]"/>
      <dgm:spPr/>
      <dgm:t>
        <a:bodyPr/>
        <a:lstStyle/>
        <a:p>
          <a:r>
            <a:rPr lang="de-DE" dirty="0"/>
            <a:t>BSCI</a:t>
          </a:r>
        </a:p>
      </dgm:t>
    </dgm:pt>
    <dgm:pt modelId="{574EB980-DD8A-4F82-A904-F671A9C92FC0}" type="sibTrans" cxnId="{C40BD6E3-652C-400D-8F40-D8874CDF64E4}">
      <dgm:prSet/>
      <dgm:spPr/>
      <dgm:t>
        <a:bodyPr/>
        <a:lstStyle/>
        <a:p>
          <a:endParaRPr lang="de-DE"/>
        </a:p>
      </dgm:t>
    </dgm:pt>
    <dgm:pt modelId="{CE0BA4FE-5AE1-44D2-A440-FC001C737AB8}" type="parTrans" cxnId="{C40BD6E3-652C-400D-8F40-D8874CDF64E4}">
      <dgm:prSet/>
      <dgm:spPr/>
      <dgm:t>
        <a:bodyPr/>
        <a:lstStyle/>
        <a:p>
          <a:endParaRPr lang="de-DE"/>
        </a:p>
      </dgm:t>
    </dgm:pt>
    <dgm:pt modelId="{A31FB850-411F-4668-BD0C-884A2C9FA108}">
      <dgm:prSet phldrT="[Text]"/>
      <dgm:spPr>
        <a:solidFill>
          <a:schemeClr val="accent2"/>
        </a:solidFill>
      </dgm:spPr>
      <dgm:t>
        <a:bodyPr/>
        <a:lstStyle/>
        <a:p>
          <a:r>
            <a:rPr lang="de-DE" dirty="0"/>
            <a:t> </a:t>
          </a:r>
        </a:p>
      </dgm:t>
    </dgm:pt>
    <dgm:pt modelId="{68596F29-3082-4943-8C79-EB03EB3BFC80}" type="parTrans" cxnId="{FA2B46C6-4CD4-4023-A157-10D89E972052}">
      <dgm:prSet/>
      <dgm:spPr/>
      <dgm:t>
        <a:bodyPr/>
        <a:lstStyle/>
        <a:p>
          <a:endParaRPr lang="de-DE"/>
        </a:p>
      </dgm:t>
    </dgm:pt>
    <dgm:pt modelId="{1A8F011E-775C-48A5-9CDA-CAAC3865F929}" type="sibTrans" cxnId="{FA2B46C6-4CD4-4023-A157-10D89E972052}">
      <dgm:prSet/>
      <dgm:spPr/>
      <dgm:t>
        <a:bodyPr/>
        <a:lstStyle/>
        <a:p>
          <a:endParaRPr lang="de-DE"/>
        </a:p>
      </dgm:t>
    </dgm:pt>
    <dgm:pt modelId="{CF66DE3E-12C0-4846-B374-C09A9D530F4C}" type="pres">
      <dgm:prSet presAssocID="{B1DDAA32-ACC2-4F25-8CCF-1269D1014EB5}" presName="Name0" presStyleCnt="0">
        <dgm:presLayoutVars>
          <dgm:chMax val="1"/>
          <dgm:dir/>
          <dgm:animLvl val="ctr"/>
          <dgm:resizeHandles val="exact"/>
        </dgm:presLayoutVars>
      </dgm:prSet>
      <dgm:spPr/>
    </dgm:pt>
    <dgm:pt modelId="{ADFEC2C8-3996-46C6-95C7-696637AC4C39}" type="pres">
      <dgm:prSet presAssocID="{321A2F71-EC6B-49FA-881E-99761B8BC4EA}" presName="centerShape" presStyleLbl="node0" presStyleIdx="0" presStyleCnt="1"/>
      <dgm:spPr/>
    </dgm:pt>
    <dgm:pt modelId="{72EF5A8E-6F51-4A76-BD95-C911322A159B}" type="pres">
      <dgm:prSet presAssocID="{31AA3C62-AECC-4879-9F5C-68A939D43581}" presName="node" presStyleLbl="node1" presStyleIdx="0" presStyleCnt="5">
        <dgm:presLayoutVars>
          <dgm:bulletEnabled val="1"/>
        </dgm:presLayoutVars>
      </dgm:prSet>
      <dgm:spPr/>
    </dgm:pt>
    <dgm:pt modelId="{DB4D0CC1-93C6-44AA-A837-FB6BA5342F15}" type="pres">
      <dgm:prSet presAssocID="{31AA3C62-AECC-4879-9F5C-68A939D43581}" presName="dummy" presStyleCnt="0"/>
      <dgm:spPr/>
    </dgm:pt>
    <dgm:pt modelId="{4F4E8069-FD8C-44FD-B3DE-D498E7EB7F6E}" type="pres">
      <dgm:prSet presAssocID="{59B55A04-2619-47BF-8394-B8EAFAB40E0C}" presName="sibTrans" presStyleLbl="sibTrans2D1" presStyleIdx="0" presStyleCnt="5"/>
      <dgm:spPr/>
    </dgm:pt>
    <dgm:pt modelId="{A28F0D9F-14A0-417D-B71E-FA643E53CFE1}" type="pres">
      <dgm:prSet presAssocID="{252A3A3C-9838-4FBD-83F9-48349405EE8D}" presName="node" presStyleLbl="node1" presStyleIdx="1" presStyleCnt="5">
        <dgm:presLayoutVars>
          <dgm:bulletEnabled val="1"/>
        </dgm:presLayoutVars>
      </dgm:prSet>
      <dgm:spPr/>
    </dgm:pt>
    <dgm:pt modelId="{C88BC888-DCA5-4534-BD18-B7BF7729C710}" type="pres">
      <dgm:prSet presAssocID="{252A3A3C-9838-4FBD-83F9-48349405EE8D}" presName="dummy" presStyleCnt="0"/>
      <dgm:spPr/>
    </dgm:pt>
    <dgm:pt modelId="{EC8D967B-A47B-4133-B6EF-DFA365061B14}" type="pres">
      <dgm:prSet presAssocID="{496E26E7-4364-4043-9099-67C578E21A17}" presName="sibTrans" presStyleLbl="sibTrans2D1" presStyleIdx="1" presStyleCnt="5"/>
      <dgm:spPr/>
    </dgm:pt>
    <dgm:pt modelId="{B200371A-7317-423F-BDDD-1297E25E06FE}" type="pres">
      <dgm:prSet presAssocID="{55A6EEF7-6ADE-44EC-B4FB-E488A4BBC1FF}" presName="node" presStyleLbl="node1" presStyleIdx="2" presStyleCnt="5">
        <dgm:presLayoutVars>
          <dgm:bulletEnabled val="1"/>
        </dgm:presLayoutVars>
      </dgm:prSet>
      <dgm:spPr/>
    </dgm:pt>
    <dgm:pt modelId="{7BE5F8DE-0EE9-40B0-B665-E3F73F28DA3D}" type="pres">
      <dgm:prSet presAssocID="{55A6EEF7-6ADE-44EC-B4FB-E488A4BBC1FF}" presName="dummy" presStyleCnt="0"/>
      <dgm:spPr/>
    </dgm:pt>
    <dgm:pt modelId="{CC2483BF-5421-4FD6-BCF8-5557BEA9D197}" type="pres">
      <dgm:prSet presAssocID="{4CCD47AE-261F-4A8B-B7F7-C7A2C51AD629}" presName="sibTrans" presStyleLbl="sibTrans2D1" presStyleIdx="2" presStyleCnt="5"/>
      <dgm:spPr/>
    </dgm:pt>
    <dgm:pt modelId="{A711EEDD-930B-43D9-B676-EA4E9C42F120}" type="pres">
      <dgm:prSet presAssocID="{E4D2C4ED-A8EF-4C66-9213-29DC901CB0AE}" presName="node" presStyleLbl="node1" presStyleIdx="3" presStyleCnt="5">
        <dgm:presLayoutVars>
          <dgm:bulletEnabled val="1"/>
        </dgm:presLayoutVars>
      </dgm:prSet>
      <dgm:spPr/>
    </dgm:pt>
    <dgm:pt modelId="{E5FB9459-3564-4162-B91B-C0D090D12C41}" type="pres">
      <dgm:prSet presAssocID="{E4D2C4ED-A8EF-4C66-9213-29DC901CB0AE}" presName="dummy" presStyleCnt="0"/>
      <dgm:spPr/>
    </dgm:pt>
    <dgm:pt modelId="{736BB2EF-C682-4050-983D-3108E1C8B19A}" type="pres">
      <dgm:prSet presAssocID="{DE55D3C7-DC82-4892-A0FE-46651E7B77DE}" presName="sibTrans" presStyleLbl="sibTrans2D1" presStyleIdx="3" presStyleCnt="5"/>
      <dgm:spPr/>
    </dgm:pt>
    <dgm:pt modelId="{8BF14984-4019-41B6-AAD1-EC3A165E3117}" type="pres">
      <dgm:prSet presAssocID="{A31FB850-411F-4668-BD0C-884A2C9FA108}" presName="node" presStyleLbl="node1" presStyleIdx="4" presStyleCnt="5">
        <dgm:presLayoutVars>
          <dgm:bulletEnabled val="1"/>
        </dgm:presLayoutVars>
      </dgm:prSet>
      <dgm:spPr/>
    </dgm:pt>
    <dgm:pt modelId="{D84A0FB7-26D8-4D3B-A61A-6C179EE44C51}" type="pres">
      <dgm:prSet presAssocID="{A31FB850-411F-4668-BD0C-884A2C9FA108}" presName="dummy" presStyleCnt="0"/>
      <dgm:spPr/>
    </dgm:pt>
    <dgm:pt modelId="{6189745C-EC9C-4C79-85EE-12162A23320F}" type="pres">
      <dgm:prSet presAssocID="{1A8F011E-775C-48A5-9CDA-CAAC3865F929}" presName="sibTrans" presStyleLbl="sibTrans2D1" presStyleIdx="4" presStyleCnt="5"/>
      <dgm:spPr/>
    </dgm:pt>
  </dgm:ptLst>
  <dgm:cxnLst>
    <dgm:cxn modelId="{66081D17-29D5-465B-9F73-7733781E12FC}" srcId="{321A2F71-EC6B-49FA-881E-99761B8BC4EA}" destId="{E4D2C4ED-A8EF-4C66-9213-29DC901CB0AE}" srcOrd="3" destOrd="0" parTransId="{04E2BF99-B5A3-4A68-88EE-12DECF684BB4}" sibTransId="{DE55D3C7-DC82-4892-A0FE-46651E7B77DE}"/>
    <dgm:cxn modelId="{EB2D782B-A4BE-4AD8-B72F-39EDAD4D3DF1}" type="presOf" srcId="{4CCD47AE-261F-4A8B-B7F7-C7A2C51AD629}" destId="{CC2483BF-5421-4FD6-BCF8-5557BEA9D197}" srcOrd="0" destOrd="0" presId="urn:microsoft.com/office/officeart/2005/8/layout/radial6"/>
    <dgm:cxn modelId="{F8F2303F-B009-47BC-AB38-E6B282A022BC}" type="presOf" srcId="{496E26E7-4364-4043-9099-67C578E21A17}" destId="{EC8D967B-A47B-4133-B6EF-DFA365061B14}" srcOrd="0" destOrd="0" presId="urn:microsoft.com/office/officeart/2005/8/layout/radial6"/>
    <dgm:cxn modelId="{815F9F64-73D6-4044-B9C7-2B62A2A0E2CF}" type="presOf" srcId="{B1DDAA32-ACC2-4F25-8CCF-1269D1014EB5}" destId="{CF66DE3E-12C0-4846-B374-C09A9D530F4C}" srcOrd="0" destOrd="0" presId="urn:microsoft.com/office/officeart/2005/8/layout/radial6"/>
    <dgm:cxn modelId="{988F7065-A6E1-48D2-AC78-B89A7C172AA6}" type="presOf" srcId="{E4D2C4ED-A8EF-4C66-9213-29DC901CB0AE}" destId="{A711EEDD-930B-43D9-B676-EA4E9C42F120}" srcOrd="0" destOrd="0" presId="urn:microsoft.com/office/officeart/2005/8/layout/radial6"/>
    <dgm:cxn modelId="{4B43A249-A1C5-4D66-BC60-1E65AD5CC958}" type="presOf" srcId="{252A3A3C-9838-4FBD-83F9-48349405EE8D}" destId="{A28F0D9F-14A0-417D-B71E-FA643E53CFE1}" srcOrd="0" destOrd="0" presId="urn:microsoft.com/office/officeart/2005/8/layout/radial6"/>
    <dgm:cxn modelId="{84AB2970-9E0C-4CCB-BD73-FD7764A9A1F4}" srcId="{321A2F71-EC6B-49FA-881E-99761B8BC4EA}" destId="{252A3A3C-9838-4FBD-83F9-48349405EE8D}" srcOrd="1" destOrd="0" parTransId="{3D3ADE49-610D-40FD-91DB-D534595C617E}" sibTransId="{496E26E7-4364-4043-9099-67C578E21A17}"/>
    <dgm:cxn modelId="{201C8878-A501-43BC-B04A-D5980360D78C}" type="presOf" srcId="{DE55D3C7-DC82-4892-A0FE-46651E7B77DE}" destId="{736BB2EF-C682-4050-983D-3108E1C8B19A}" srcOrd="0" destOrd="0" presId="urn:microsoft.com/office/officeart/2005/8/layout/radial6"/>
    <dgm:cxn modelId="{39EC7DAA-E9C4-44C2-93F3-BACFD70F16E9}" type="presOf" srcId="{31AA3C62-AECC-4879-9F5C-68A939D43581}" destId="{72EF5A8E-6F51-4A76-BD95-C911322A159B}" srcOrd="0" destOrd="0" presId="urn:microsoft.com/office/officeart/2005/8/layout/radial6"/>
    <dgm:cxn modelId="{758611B8-F765-4602-A29C-C34C9F42884A}" srcId="{321A2F71-EC6B-49FA-881E-99761B8BC4EA}" destId="{55A6EEF7-6ADE-44EC-B4FB-E488A4BBC1FF}" srcOrd="2" destOrd="0" parTransId="{BBD61619-0E63-419F-975F-170318A56BDE}" sibTransId="{4CCD47AE-261F-4A8B-B7F7-C7A2C51AD629}"/>
    <dgm:cxn modelId="{782CB4BA-465F-406B-97E6-E46C8B14D83E}" type="presOf" srcId="{321A2F71-EC6B-49FA-881E-99761B8BC4EA}" destId="{ADFEC2C8-3996-46C6-95C7-696637AC4C39}" srcOrd="0" destOrd="0" presId="urn:microsoft.com/office/officeart/2005/8/layout/radial6"/>
    <dgm:cxn modelId="{FA2B46C6-4CD4-4023-A157-10D89E972052}" srcId="{321A2F71-EC6B-49FA-881E-99761B8BC4EA}" destId="{A31FB850-411F-4668-BD0C-884A2C9FA108}" srcOrd="4" destOrd="0" parTransId="{68596F29-3082-4943-8C79-EB03EB3BFC80}" sibTransId="{1A8F011E-775C-48A5-9CDA-CAAC3865F929}"/>
    <dgm:cxn modelId="{48422AC7-4178-4842-8EA2-DBBBEB63A31F}" type="presOf" srcId="{59B55A04-2619-47BF-8394-B8EAFAB40E0C}" destId="{4F4E8069-FD8C-44FD-B3DE-D498E7EB7F6E}" srcOrd="0" destOrd="0" presId="urn:microsoft.com/office/officeart/2005/8/layout/radial6"/>
    <dgm:cxn modelId="{DD227BD0-6EDA-4174-8919-6933BF5EE6BB}" type="presOf" srcId="{55A6EEF7-6ADE-44EC-B4FB-E488A4BBC1FF}" destId="{B200371A-7317-423F-BDDD-1297E25E06FE}" srcOrd="0" destOrd="0" presId="urn:microsoft.com/office/officeart/2005/8/layout/radial6"/>
    <dgm:cxn modelId="{C40BD6E3-652C-400D-8F40-D8874CDF64E4}" srcId="{B1DDAA32-ACC2-4F25-8CCF-1269D1014EB5}" destId="{321A2F71-EC6B-49FA-881E-99761B8BC4EA}" srcOrd="0" destOrd="0" parTransId="{CE0BA4FE-5AE1-44D2-A440-FC001C737AB8}" sibTransId="{574EB980-DD8A-4F82-A904-F671A9C92FC0}"/>
    <dgm:cxn modelId="{BB68B8E7-8C0F-4863-AB1F-81584A24D359}" type="presOf" srcId="{A31FB850-411F-4668-BD0C-884A2C9FA108}" destId="{8BF14984-4019-41B6-AAD1-EC3A165E3117}" srcOrd="0" destOrd="0" presId="urn:microsoft.com/office/officeart/2005/8/layout/radial6"/>
    <dgm:cxn modelId="{AB5633F2-5ACC-4D20-A621-B48D2532FE12}" srcId="{321A2F71-EC6B-49FA-881E-99761B8BC4EA}" destId="{31AA3C62-AECC-4879-9F5C-68A939D43581}" srcOrd="0" destOrd="0" parTransId="{C20D5D74-034C-4E54-A35E-49A91A43C88F}" sibTransId="{59B55A04-2619-47BF-8394-B8EAFAB40E0C}"/>
    <dgm:cxn modelId="{FE5B5CF2-F693-42AF-A44D-5C251D6F6174}" type="presOf" srcId="{1A8F011E-775C-48A5-9CDA-CAAC3865F929}" destId="{6189745C-EC9C-4C79-85EE-12162A23320F}" srcOrd="0" destOrd="0" presId="urn:microsoft.com/office/officeart/2005/8/layout/radial6"/>
    <dgm:cxn modelId="{49BEEEAF-CE48-4FCB-81C2-706F5CC3D918}" type="presParOf" srcId="{CF66DE3E-12C0-4846-B374-C09A9D530F4C}" destId="{ADFEC2C8-3996-46C6-95C7-696637AC4C39}" srcOrd="0" destOrd="0" presId="urn:microsoft.com/office/officeart/2005/8/layout/radial6"/>
    <dgm:cxn modelId="{0DA1F818-639F-47CD-AB38-0FAD3A5516D8}" type="presParOf" srcId="{CF66DE3E-12C0-4846-B374-C09A9D530F4C}" destId="{72EF5A8E-6F51-4A76-BD95-C911322A159B}" srcOrd="1" destOrd="0" presId="urn:microsoft.com/office/officeart/2005/8/layout/radial6"/>
    <dgm:cxn modelId="{CF3955B6-1D0A-42A4-A799-56C8777DDCD1}" type="presParOf" srcId="{CF66DE3E-12C0-4846-B374-C09A9D530F4C}" destId="{DB4D0CC1-93C6-44AA-A837-FB6BA5342F15}" srcOrd="2" destOrd="0" presId="urn:microsoft.com/office/officeart/2005/8/layout/radial6"/>
    <dgm:cxn modelId="{F852977C-C217-4609-8C02-12A9E68C4F2C}" type="presParOf" srcId="{CF66DE3E-12C0-4846-B374-C09A9D530F4C}" destId="{4F4E8069-FD8C-44FD-B3DE-D498E7EB7F6E}" srcOrd="3" destOrd="0" presId="urn:microsoft.com/office/officeart/2005/8/layout/radial6"/>
    <dgm:cxn modelId="{78E29277-64E8-430E-BF7E-0D5D581C9984}" type="presParOf" srcId="{CF66DE3E-12C0-4846-B374-C09A9D530F4C}" destId="{A28F0D9F-14A0-417D-B71E-FA643E53CFE1}" srcOrd="4" destOrd="0" presId="urn:microsoft.com/office/officeart/2005/8/layout/radial6"/>
    <dgm:cxn modelId="{07B7C1A6-EC4D-41AB-A6A1-41A051D2AB5D}" type="presParOf" srcId="{CF66DE3E-12C0-4846-B374-C09A9D530F4C}" destId="{C88BC888-DCA5-4534-BD18-B7BF7729C710}" srcOrd="5" destOrd="0" presId="urn:microsoft.com/office/officeart/2005/8/layout/radial6"/>
    <dgm:cxn modelId="{BB27F1EB-8E53-4762-96AB-3D399C8F22DE}" type="presParOf" srcId="{CF66DE3E-12C0-4846-B374-C09A9D530F4C}" destId="{EC8D967B-A47B-4133-B6EF-DFA365061B14}" srcOrd="6" destOrd="0" presId="urn:microsoft.com/office/officeart/2005/8/layout/radial6"/>
    <dgm:cxn modelId="{DEFA098E-514B-4E4F-928D-D4266A940F31}" type="presParOf" srcId="{CF66DE3E-12C0-4846-B374-C09A9D530F4C}" destId="{B200371A-7317-423F-BDDD-1297E25E06FE}" srcOrd="7" destOrd="0" presId="urn:microsoft.com/office/officeart/2005/8/layout/radial6"/>
    <dgm:cxn modelId="{7DAC2F0A-1876-4DF6-9994-E0365EFC1DF5}" type="presParOf" srcId="{CF66DE3E-12C0-4846-B374-C09A9D530F4C}" destId="{7BE5F8DE-0EE9-40B0-B665-E3F73F28DA3D}" srcOrd="8" destOrd="0" presId="urn:microsoft.com/office/officeart/2005/8/layout/radial6"/>
    <dgm:cxn modelId="{46993BA5-282E-4023-BD5B-ECDAA5FE7C27}" type="presParOf" srcId="{CF66DE3E-12C0-4846-B374-C09A9D530F4C}" destId="{CC2483BF-5421-4FD6-BCF8-5557BEA9D197}" srcOrd="9" destOrd="0" presId="urn:microsoft.com/office/officeart/2005/8/layout/radial6"/>
    <dgm:cxn modelId="{FB6127D1-8DAC-4D80-BA6B-0DB6DBD6AC47}" type="presParOf" srcId="{CF66DE3E-12C0-4846-B374-C09A9D530F4C}" destId="{A711EEDD-930B-43D9-B676-EA4E9C42F120}" srcOrd="10" destOrd="0" presId="urn:microsoft.com/office/officeart/2005/8/layout/radial6"/>
    <dgm:cxn modelId="{9C547D5C-728F-469F-989A-B9068250D189}" type="presParOf" srcId="{CF66DE3E-12C0-4846-B374-C09A9D530F4C}" destId="{E5FB9459-3564-4162-B91B-C0D090D12C41}" srcOrd="11" destOrd="0" presId="urn:microsoft.com/office/officeart/2005/8/layout/radial6"/>
    <dgm:cxn modelId="{1585DA72-292C-4D38-9BD8-638B55C971A9}" type="presParOf" srcId="{CF66DE3E-12C0-4846-B374-C09A9D530F4C}" destId="{736BB2EF-C682-4050-983D-3108E1C8B19A}" srcOrd="12" destOrd="0" presId="urn:microsoft.com/office/officeart/2005/8/layout/radial6"/>
    <dgm:cxn modelId="{A37F2FFA-3F6A-4DBF-A05B-23F1FFF7CF84}" type="presParOf" srcId="{CF66DE3E-12C0-4846-B374-C09A9D530F4C}" destId="{8BF14984-4019-41B6-AAD1-EC3A165E3117}" srcOrd="13" destOrd="0" presId="urn:microsoft.com/office/officeart/2005/8/layout/radial6"/>
    <dgm:cxn modelId="{96FAF432-5086-41C5-BF57-042877B23DE9}" type="presParOf" srcId="{CF66DE3E-12C0-4846-B374-C09A9D530F4C}" destId="{D84A0FB7-26D8-4D3B-A61A-6C179EE44C51}" srcOrd="14" destOrd="0" presId="urn:microsoft.com/office/officeart/2005/8/layout/radial6"/>
    <dgm:cxn modelId="{9E08F6F2-6810-4B74-A20F-A634317DCC80}" type="presParOf" srcId="{CF66DE3E-12C0-4846-B374-C09A9D530F4C}" destId="{6189745C-EC9C-4C79-85EE-12162A23320F}" srcOrd="15" destOrd="0" presId="urn:microsoft.com/office/officeart/2005/8/layout/radial6"/>
  </dgm:cxnLst>
  <dgm:bg>
    <a:noFill/>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1DDAA32-ACC2-4F25-8CCF-1269D1014EB5}" type="doc">
      <dgm:prSet loTypeId="urn:microsoft.com/office/officeart/2005/8/layout/radial6" loCatId="relationship" qsTypeId="urn:microsoft.com/office/officeart/2005/8/quickstyle/simple1" qsCatId="simple" csTypeId="urn:microsoft.com/office/officeart/2005/8/colors/colorful4" csCatId="colorful" phldr="1"/>
      <dgm:spPr/>
      <dgm:t>
        <a:bodyPr/>
        <a:lstStyle/>
        <a:p>
          <a:endParaRPr lang="de-DE"/>
        </a:p>
      </dgm:t>
    </dgm:pt>
    <dgm:pt modelId="{31AA3C62-AECC-4879-9F5C-68A939D43581}">
      <dgm:prSet phldrT="[Text]"/>
      <dgm:spPr/>
      <dgm:t>
        <a:bodyPr/>
        <a:lstStyle/>
        <a:p>
          <a:r>
            <a:rPr lang="de-DE" dirty="0"/>
            <a:t> </a:t>
          </a:r>
        </a:p>
      </dgm:t>
    </dgm:pt>
    <dgm:pt modelId="{C20D5D74-034C-4E54-A35E-49A91A43C88F}" type="parTrans" cxnId="{AB5633F2-5ACC-4D20-A621-B48D2532FE12}">
      <dgm:prSet/>
      <dgm:spPr/>
      <dgm:t>
        <a:bodyPr/>
        <a:lstStyle/>
        <a:p>
          <a:endParaRPr lang="de-DE"/>
        </a:p>
      </dgm:t>
    </dgm:pt>
    <dgm:pt modelId="{59B55A04-2619-47BF-8394-B8EAFAB40E0C}" type="sibTrans" cxnId="{AB5633F2-5ACC-4D20-A621-B48D2532FE12}">
      <dgm:prSet/>
      <dgm:spPr/>
      <dgm:t>
        <a:bodyPr/>
        <a:lstStyle/>
        <a:p>
          <a:endParaRPr lang="de-DE"/>
        </a:p>
      </dgm:t>
    </dgm:pt>
    <dgm:pt modelId="{252A3A3C-9838-4FBD-83F9-48349405EE8D}">
      <dgm:prSet phldrT="[Text]"/>
      <dgm:spPr>
        <a:solidFill>
          <a:schemeClr val="accent5"/>
        </a:solidFill>
      </dgm:spPr>
      <dgm:t>
        <a:bodyPr/>
        <a:lstStyle/>
        <a:p>
          <a:r>
            <a:rPr lang="de-DE" dirty="0"/>
            <a:t> </a:t>
          </a:r>
        </a:p>
      </dgm:t>
    </dgm:pt>
    <dgm:pt modelId="{3D3ADE49-610D-40FD-91DB-D534595C617E}" type="parTrans" cxnId="{84AB2970-9E0C-4CCB-BD73-FD7764A9A1F4}">
      <dgm:prSet/>
      <dgm:spPr/>
      <dgm:t>
        <a:bodyPr/>
        <a:lstStyle/>
        <a:p>
          <a:endParaRPr lang="de-DE"/>
        </a:p>
      </dgm:t>
    </dgm:pt>
    <dgm:pt modelId="{496E26E7-4364-4043-9099-67C578E21A17}" type="sibTrans" cxnId="{84AB2970-9E0C-4CCB-BD73-FD7764A9A1F4}">
      <dgm:prSet/>
      <dgm:spPr/>
      <dgm:t>
        <a:bodyPr/>
        <a:lstStyle/>
        <a:p>
          <a:endParaRPr lang="de-DE"/>
        </a:p>
      </dgm:t>
    </dgm:pt>
    <dgm:pt modelId="{55A6EEF7-6ADE-44EC-B4FB-E488A4BBC1FF}">
      <dgm:prSet phldrT="[Text]"/>
      <dgm:spPr>
        <a:solidFill>
          <a:schemeClr val="accent6"/>
        </a:solidFill>
      </dgm:spPr>
      <dgm:t>
        <a:bodyPr/>
        <a:lstStyle/>
        <a:p>
          <a:r>
            <a:rPr lang="de-DE" dirty="0"/>
            <a:t> </a:t>
          </a:r>
        </a:p>
      </dgm:t>
    </dgm:pt>
    <dgm:pt modelId="{BBD61619-0E63-419F-975F-170318A56BDE}" type="parTrans" cxnId="{758611B8-F765-4602-A29C-C34C9F42884A}">
      <dgm:prSet/>
      <dgm:spPr/>
      <dgm:t>
        <a:bodyPr/>
        <a:lstStyle/>
        <a:p>
          <a:endParaRPr lang="de-DE"/>
        </a:p>
      </dgm:t>
    </dgm:pt>
    <dgm:pt modelId="{4CCD47AE-261F-4A8B-B7F7-C7A2C51AD629}" type="sibTrans" cxnId="{758611B8-F765-4602-A29C-C34C9F42884A}">
      <dgm:prSet/>
      <dgm:spPr/>
      <dgm:t>
        <a:bodyPr/>
        <a:lstStyle/>
        <a:p>
          <a:endParaRPr lang="de-DE"/>
        </a:p>
      </dgm:t>
    </dgm:pt>
    <dgm:pt modelId="{E4D2C4ED-A8EF-4C66-9213-29DC901CB0AE}">
      <dgm:prSet phldrT="[Text]"/>
      <dgm:spPr>
        <a:solidFill>
          <a:schemeClr val="accent1"/>
        </a:solidFill>
      </dgm:spPr>
      <dgm:t>
        <a:bodyPr/>
        <a:lstStyle/>
        <a:p>
          <a:r>
            <a:rPr lang="de-DE" dirty="0"/>
            <a:t> </a:t>
          </a:r>
        </a:p>
      </dgm:t>
    </dgm:pt>
    <dgm:pt modelId="{04E2BF99-B5A3-4A68-88EE-12DECF684BB4}" type="parTrans" cxnId="{66081D17-29D5-465B-9F73-7733781E12FC}">
      <dgm:prSet/>
      <dgm:spPr/>
      <dgm:t>
        <a:bodyPr/>
        <a:lstStyle/>
        <a:p>
          <a:endParaRPr lang="de-DE"/>
        </a:p>
      </dgm:t>
    </dgm:pt>
    <dgm:pt modelId="{DE55D3C7-DC82-4892-A0FE-46651E7B77DE}" type="sibTrans" cxnId="{66081D17-29D5-465B-9F73-7733781E12FC}">
      <dgm:prSet/>
      <dgm:spPr/>
      <dgm:t>
        <a:bodyPr/>
        <a:lstStyle/>
        <a:p>
          <a:endParaRPr lang="de-DE"/>
        </a:p>
      </dgm:t>
    </dgm:pt>
    <dgm:pt modelId="{321A2F71-EC6B-49FA-881E-99761B8BC4EA}">
      <dgm:prSet phldrT="[Text]"/>
      <dgm:spPr/>
      <dgm:t>
        <a:bodyPr/>
        <a:lstStyle/>
        <a:p>
          <a:r>
            <a:rPr lang="de-DE" dirty="0"/>
            <a:t>BSCI</a:t>
          </a:r>
        </a:p>
      </dgm:t>
    </dgm:pt>
    <dgm:pt modelId="{574EB980-DD8A-4F82-A904-F671A9C92FC0}" type="sibTrans" cxnId="{C40BD6E3-652C-400D-8F40-D8874CDF64E4}">
      <dgm:prSet/>
      <dgm:spPr/>
      <dgm:t>
        <a:bodyPr/>
        <a:lstStyle/>
        <a:p>
          <a:endParaRPr lang="de-DE"/>
        </a:p>
      </dgm:t>
    </dgm:pt>
    <dgm:pt modelId="{CE0BA4FE-5AE1-44D2-A440-FC001C737AB8}" type="parTrans" cxnId="{C40BD6E3-652C-400D-8F40-D8874CDF64E4}">
      <dgm:prSet/>
      <dgm:spPr/>
      <dgm:t>
        <a:bodyPr/>
        <a:lstStyle/>
        <a:p>
          <a:endParaRPr lang="de-DE"/>
        </a:p>
      </dgm:t>
    </dgm:pt>
    <dgm:pt modelId="{A31FB850-411F-4668-BD0C-884A2C9FA108}">
      <dgm:prSet phldrT="[Text]"/>
      <dgm:spPr>
        <a:solidFill>
          <a:schemeClr val="accent2"/>
        </a:solidFill>
      </dgm:spPr>
      <dgm:t>
        <a:bodyPr/>
        <a:lstStyle/>
        <a:p>
          <a:r>
            <a:rPr lang="de-DE" dirty="0"/>
            <a:t> </a:t>
          </a:r>
        </a:p>
      </dgm:t>
    </dgm:pt>
    <dgm:pt modelId="{68596F29-3082-4943-8C79-EB03EB3BFC80}" type="parTrans" cxnId="{FA2B46C6-4CD4-4023-A157-10D89E972052}">
      <dgm:prSet/>
      <dgm:spPr/>
      <dgm:t>
        <a:bodyPr/>
        <a:lstStyle/>
        <a:p>
          <a:endParaRPr lang="de-DE"/>
        </a:p>
      </dgm:t>
    </dgm:pt>
    <dgm:pt modelId="{1A8F011E-775C-48A5-9CDA-CAAC3865F929}" type="sibTrans" cxnId="{FA2B46C6-4CD4-4023-A157-10D89E972052}">
      <dgm:prSet/>
      <dgm:spPr/>
      <dgm:t>
        <a:bodyPr/>
        <a:lstStyle/>
        <a:p>
          <a:endParaRPr lang="de-DE"/>
        </a:p>
      </dgm:t>
    </dgm:pt>
    <dgm:pt modelId="{CF66DE3E-12C0-4846-B374-C09A9D530F4C}" type="pres">
      <dgm:prSet presAssocID="{B1DDAA32-ACC2-4F25-8CCF-1269D1014EB5}" presName="Name0" presStyleCnt="0">
        <dgm:presLayoutVars>
          <dgm:chMax val="1"/>
          <dgm:dir/>
          <dgm:animLvl val="ctr"/>
          <dgm:resizeHandles val="exact"/>
        </dgm:presLayoutVars>
      </dgm:prSet>
      <dgm:spPr/>
    </dgm:pt>
    <dgm:pt modelId="{ADFEC2C8-3996-46C6-95C7-696637AC4C39}" type="pres">
      <dgm:prSet presAssocID="{321A2F71-EC6B-49FA-881E-99761B8BC4EA}" presName="centerShape" presStyleLbl="node0" presStyleIdx="0" presStyleCnt="1"/>
      <dgm:spPr/>
    </dgm:pt>
    <dgm:pt modelId="{72EF5A8E-6F51-4A76-BD95-C911322A159B}" type="pres">
      <dgm:prSet presAssocID="{31AA3C62-AECC-4879-9F5C-68A939D43581}" presName="node" presStyleLbl="node1" presStyleIdx="0" presStyleCnt="5">
        <dgm:presLayoutVars>
          <dgm:bulletEnabled val="1"/>
        </dgm:presLayoutVars>
      </dgm:prSet>
      <dgm:spPr/>
    </dgm:pt>
    <dgm:pt modelId="{DB4D0CC1-93C6-44AA-A837-FB6BA5342F15}" type="pres">
      <dgm:prSet presAssocID="{31AA3C62-AECC-4879-9F5C-68A939D43581}" presName="dummy" presStyleCnt="0"/>
      <dgm:spPr/>
    </dgm:pt>
    <dgm:pt modelId="{4F4E8069-FD8C-44FD-B3DE-D498E7EB7F6E}" type="pres">
      <dgm:prSet presAssocID="{59B55A04-2619-47BF-8394-B8EAFAB40E0C}" presName="sibTrans" presStyleLbl="sibTrans2D1" presStyleIdx="0" presStyleCnt="5"/>
      <dgm:spPr/>
    </dgm:pt>
    <dgm:pt modelId="{A28F0D9F-14A0-417D-B71E-FA643E53CFE1}" type="pres">
      <dgm:prSet presAssocID="{252A3A3C-9838-4FBD-83F9-48349405EE8D}" presName="node" presStyleLbl="node1" presStyleIdx="1" presStyleCnt="5">
        <dgm:presLayoutVars>
          <dgm:bulletEnabled val="1"/>
        </dgm:presLayoutVars>
      </dgm:prSet>
      <dgm:spPr/>
    </dgm:pt>
    <dgm:pt modelId="{C88BC888-DCA5-4534-BD18-B7BF7729C710}" type="pres">
      <dgm:prSet presAssocID="{252A3A3C-9838-4FBD-83F9-48349405EE8D}" presName="dummy" presStyleCnt="0"/>
      <dgm:spPr/>
    </dgm:pt>
    <dgm:pt modelId="{EC8D967B-A47B-4133-B6EF-DFA365061B14}" type="pres">
      <dgm:prSet presAssocID="{496E26E7-4364-4043-9099-67C578E21A17}" presName="sibTrans" presStyleLbl="sibTrans2D1" presStyleIdx="1" presStyleCnt="5"/>
      <dgm:spPr/>
    </dgm:pt>
    <dgm:pt modelId="{B200371A-7317-423F-BDDD-1297E25E06FE}" type="pres">
      <dgm:prSet presAssocID="{55A6EEF7-6ADE-44EC-B4FB-E488A4BBC1FF}" presName="node" presStyleLbl="node1" presStyleIdx="2" presStyleCnt="5">
        <dgm:presLayoutVars>
          <dgm:bulletEnabled val="1"/>
        </dgm:presLayoutVars>
      </dgm:prSet>
      <dgm:spPr/>
    </dgm:pt>
    <dgm:pt modelId="{7BE5F8DE-0EE9-40B0-B665-E3F73F28DA3D}" type="pres">
      <dgm:prSet presAssocID="{55A6EEF7-6ADE-44EC-B4FB-E488A4BBC1FF}" presName="dummy" presStyleCnt="0"/>
      <dgm:spPr/>
    </dgm:pt>
    <dgm:pt modelId="{CC2483BF-5421-4FD6-BCF8-5557BEA9D197}" type="pres">
      <dgm:prSet presAssocID="{4CCD47AE-261F-4A8B-B7F7-C7A2C51AD629}" presName="sibTrans" presStyleLbl="sibTrans2D1" presStyleIdx="2" presStyleCnt="5"/>
      <dgm:spPr/>
    </dgm:pt>
    <dgm:pt modelId="{A711EEDD-930B-43D9-B676-EA4E9C42F120}" type="pres">
      <dgm:prSet presAssocID="{E4D2C4ED-A8EF-4C66-9213-29DC901CB0AE}" presName="node" presStyleLbl="node1" presStyleIdx="3" presStyleCnt="5">
        <dgm:presLayoutVars>
          <dgm:bulletEnabled val="1"/>
        </dgm:presLayoutVars>
      </dgm:prSet>
      <dgm:spPr/>
    </dgm:pt>
    <dgm:pt modelId="{E5FB9459-3564-4162-B91B-C0D090D12C41}" type="pres">
      <dgm:prSet presAssocID="{E4D2C4ED-A8EF-4C66-9213-29DC901CB0AE}" presName="dummy" presStyleCnt="0"/>
      <dgm:spPr/>
    </dgm:pt>
    <dgm:pt modelId="{736BB2EF-C682-4050-983D-3108E1C8B19A}" type="pres">
      <dgm:prSet presAssocID="{DE55D3C7-DC82-4892-A0FE-46651E7B77DE}" presName="sibTrans" presStyleLbl="sibTrans2D1" presStyleIdx="3" presStyleCnt="5"/>
      <dgm:spPr/>
    </dgm:pt>
    <dgm:pt modelId="{8BF14984-4019-41B6-AAD1-EC3A165E3117}" type="pres">
      <dgm:prSet presAssocID="{A31FB850-411F-4668-BD0C-884A2C9FA108}" presName="node" presStyleLbl="node1" presStyleIdx="4" presStyleCnt="5">
        <dgm:presLayoutVars>
          <dgm:bulletEnabled val="1"/>
        </dgm:presLayoutVars>
      </dgm:prSet>
      <dgm:spPr/>
    </dgm:pt>
    <dgm:pt modelId="{D84A0FB7-26D8-4D3B-A61A-6C179EE44C51}" type="pres">
      <dgm:prSet presAssocID="{A31FB850-411F-4668-BD0C-884A2C9FA108}" presName="dummy" presStyleCnt="0"/>
      <dgm:spPr/>
    </dgm:pt>
    <dgm:pt modelId="{6189745C-EC9C-4C79-85EE-12162A23320F}" type="pres">
      <dgm:prSet presAssocID="{1A8F011E-775C-48A5-9CDA-CAAC3865F929}" presName="sibTrans" presStyleLbl="sibTrans2D1" presStyleIdx="4" presStyleCnt="5"/>
      <dgm:spPr/>
    </dgm:pt>
  </dgm:ptLst>
  <dgm:cxnLst>
    <dgm:cxn modelId="{66081D17-29D5-465B-9F73-7733781E12FC}" srcId="{321A2F71-EC6B-49FA-881E-99761B8BC4EA}" destId="{E4D2C4ED-A8EF-4C66-9213-29DC901CB0AE}" srcOrd="3" destOrd="0" parTransId="{04E2BF99-B5A3-4A68-88EE-12DECF684BB4}" sibTransId="{DE55D3C7-DC82-4892-A0FE-46651E7B77DE}"/>
    <dgm:cxn modelId="{78575C2E-884D-49D0-85FE-7F9EAE6041A4}" type="presOf" srcId="{31AA3C62-AECC-4879-9F5C-68A939D43581}" destId="{72EF5A8E-6F51-4A76-BD95-C911322A159B}" srcOrd="0" destOrd="0" presId="urn:microsoft.com/office/officeart/2005/8/layout/radial6"/>
    <dgm:cxn modelId="{05643A35-C084-431B-AA9C-73EF9E2971B1}" type="presOf" srcId="{E4D2C4ED-A8EF-4C66-9213-29DC901CB0AE}" destId="{A711EEDD-930B-43D9-B676-EA4E9C42F120}" srcOrd="0" destOrd="0" presId="urn:microsoft.com/office/officeart/2005/8/layout/radial6"/>
    <dgm:cxn modelId="{45251936-9B1B-442E-A67C-C99E33CF0B97}" type="presOf" srcId="{A31FB850-411F-4668-BD0C-884A2C9FA108}" destId="{8BF14984-4019-41B6-AAD1-EC3A165E3117}" srcOrd="0" destOrd="0" presId="urn:microsoft.com/office/officeart/2005/8/layout/radial6"/>
    <dgm:cxn modelId="{BD03633C-C2B2-48A3-BBFE-0BDAFDC60FD3}" type="presOf" srcId="{496E26E7-4364-4043-9099-67C578E21A17}" destId="{EC8D967B-A47B-4133-B6EF-DFA365061B14}" srcOrd="0" destOrd="0" presId="urn:microsoft.com/office/officeart/2005/8/layout/radial6"/>
    <dgm:cxn modelId="{A72B395B-B2AB-4813-923E-C90661483264}" type="presOf" srcId="{321A2F71-EC6B-49FA-881E-99761B8BC4EA}" destId="{ADFEC2C8-3996-46C6-95C7-696637AC4C39}" srcOrd="0" destOrd="0" presId="urn:microsoft.com/office/officeart/2005/8/layout/radial6"/>
    <dgm:cxn modelId="{AEECC469-2776-4812-AF90-755A5860BDE9}" type="presOf" srcId="{59B55A04-2619-47BF-8394-B8EAFAB40E0C}" destId="{4F4E8069-FD8C-44FD-B3DE-D498E7EB7F6E}" srcOrd="0" destOrd="0" presId="urn:microsoft.com/office/officeart/2005/8/layout/radial6"/>
    <dgm:cxn modelId="{84AB2970-9E0C-4CCB-BD73-FD7764A9A1F4}" srcId="{321A2F71-EC6B-49FA-881E-99761B8BC4EA}" destId="{252A3A3C-9838-4FBD-83F9-48349405EE8D}" srcOrd="1" destOrd="0" parTransId="{3D3ADE49-610D-40FD-91DB-D534595C617E}" sibTransId="{496E26E7-4364-4043-9099-67C578E21A17}"/>
    <dgm:cxn modelId="{41A1B894-F181-49DB-A2CC-DC1DDE806853}" type="presOf" srcId="{4CCD47AE-261F-4A8B-B7F7-C7A2C51AD629}" destId="{CC2483BF-5421-4FD6-BCF8-5557BEA9D197}" srcOrd="0" destOrd="0" presId="urn:microsoft.com/office/officeart/2005/8/layout/radial6"/>
    <dgm:cxn modelId="{8D3828A2-B595-4F47-BA44-60F341F34F0B}" type="presOf" srcId="{DE55D3C7-DC82-4892-A0FE-46651E7B77DE}" destId="{736BB2EF-C682-4050-983D-3108E1C8B19A}" srcOrd="0" destOrd="0" presId="urn:microsoft.com/office/officeart/2005/8/layout/radial6"/>
    <dgm:cxn modelId="{3FF5CAA4-739B-4109-A333-81C2AC86BD27}" type="presOf" srcId="{55A6EEF7-6ADE-44EC-B4FB-E488A4BBC1FF}" destId="{B200371A-7317-423F-BDDD-1297E25E06FE}" srcOrd="0" destOrd="0" presId="urn:microsoft.com/office/officeart/2005/8/layout/radial6"/>
    <dgm:cxn modelId="{758611B8-F765-4602-A29C-C34C9F42884A}" srcId="{321A2F71-EC6B-49FA-881E-99761B8BC4EA}" destId="{55A6EEF7-6ADE-44EC-B4FB-E488A4BBC1FF}" srcOrd="2" destOrd="0" parTransId="{BBD61619-0E63-419F-975F-170318A56BDE}" sibTransId="{4CCD47AE-261F-4A8B-B7F7-C7A2C51AD629}"/>
    <dgm:cxn modelId="{FA2B46C6-4CD4-4023-A157-10D89E972052}" srcId="{321A2F71-EC6B-49FA-881E-99761B8BC4EA}" destId="{A31FB850-411F-4668-BD0C-884A2C9FA108}" srcOrd="4" destOrd="0" parTransId="{68596F29-3082-4943-8C79-EB03EB3BFC80}" sibTransId="{1A8F011E-775C-48A5-9CDA-CAAC3865F929}"/>
    <dgm:cxn modelId="{AA9997D6-490E-4E2F-9BE4-CBB1A684FFC9}" type="presOf" srcId="{1A8F011E-775C-48A5-9CDA-CAAC3865F929}" destId="{6189745C-EC9C-4C79-85EE-12162A23320F}" srcOrd="0" destOrd="0" presId="urn:microsoft.com/office/officeart/2005/8/layout/radial6"/>
    <dgm:cxn modelId="{ADA286E0-3E69-49F2-BE4C-7F6E439942E4}" type="presOf" srcId="{252A3A3C-9838-4FBD-83F9-48349405EE8D}" destId="{A28F0D9F-14A0-417D-B71E-FA643E53CFE1}" srcOrd="0" destOrd="0" presId="urn:microsoft.com/office/officeart/2005/8/layout/radial6"/>
    <dgm:cxn modelId="{C40BD6E3-652C-400D-8F40-D8874CDF64E4}" srcId="{B1DDAA32-ACC2-4F25-8CCF-1269D1014EB5}" destId="{321A2F71-EC6B-49FA-881E-99761B8BC4EA}" srcOrd="0" destOrd="0" parTransId="{CE0BA4FE-5AE1-44D2-A440-FC001C737AB8}" sibTransId="{574EB980-DD8A-4F82-A904-F671A9C92FC0}"/>
    <dgm:cxn modelId="{F12122EC-4C88-46C2-8D74-72316F8895F5}" type="presOf" srcId="{B1DDAA32-ACC2-4F25-8CCF-1269D1014EB5}" destId="{CF66DE3E-12C0-4846-B374-C09A9D530F4C}" srcOrd="0" destOrd="0" presId="urn:microsoft.com/office/officeart/2005/8/layout/radial6"/>
    <dgm:cxn modelId="{AB5633F2-5ACC-4D20-A621-B48D2532FE12}" srcId="{321A2F71-EC6B-49FA-881E-99761B8BC4EA}" destId="{31AA3C62-AECC-4879-9F5C-68A939D43581}" srcOrd="0" destOrd="0" parTransId="{C20D5D74-034C-4E54-A35E-49A91A43C88F}" sibTransId="{59B55A04-2619-47BF-8394-B8EAFAB40E0C}"/>
    <dgm:cxn modelId="{20FC2D1A-9EF2-457A-95CD-26C50913F745}" type="presParOf" srcId="{CF66DE3E-12C0-4846-B374-C09A9D530F4C}" destId="{ADFEC2C8-3996-46C6-95C7-696637AC4C39}" srcOrd="0" destOrd="0" presId="urn:microsoft.com/office/officeart/2005/8/layout/radial6"/>
    <dgm:cxn modelId="{CF24A4E5-A3A7-47E9-BE17-7C574C86632C}" type="presParOf" srcId="{CF66DE3E-12C0-4846-B374-C09A9D530F4C}" destId="{72EF5A8E-6F51-4A76-BD95-C911322A159B}" srcOrd="1" destOrd="0" presId="urn:microsoft.com/office/officeart/2005/8/layout/radial6"/>
    <dgm:cxn modelId="{64ED1C74-7B52-4658-AE20-2E82A702C75C}" type="presParOf" srcId="{CF66DE3E-12C0-4846-B374-C09A9D530F4C}" destId="{DB4D0CC1-93C6-44AA-A837-FB6BA5342F15}" srcOrd="2" destOrd="0" presId="urn:microsoft.com/office/officeart/2005/8/layout/radial6"/>
    <dgm:cxn modelId="{980440AF-3740-4FAF-BD53-A3F29BED3FD2}" type="presParOf" srcId="{CF66DE3E-12C0-4846-B374-C09A9D530F4C}" destId="{4F4E8069-FD8C-44FD-B3DE-D498E7EB7F6E}" srcOrd="3" destOrd="0" presId="urn:microsoft.com/office/officeart/2005/8/layout/radial6"/>
    <dgm:cxn modelId="{5382FB56-F71A-49D2-A89F-C6450A9882A4}" type="presParOf" srcId="{CF66DE3E-12C0-4846-B374-C09A9D530F4C}" destId="{A28F0D9F-14A0-417D-B71E-FA643E53CFE1}" srcOrd="4" destOrd="0" presId="urn:microsoft.com/office/officeart/2005/8/layout/radial6"/>
    <dgm:cxn modelId="{075A0F4F-16D5-4706-9F65-EC34C04A402E}" type="presParOf" srcId="{CF66DE3E-12C0-4846-B374-C09A9D530F4C}" destId="{C88BC888-DCA5-4534-BD18-B7BF7729C710}" srcOrd="5" destOrd="0" presId="urn:microsoft.com/office/officeart/2005/8/layout/radial6"/>
    <dgm:cxn modelId="{4ED90603-A7E4-4615-A34A-A72A5FB912AD}" type="presParOf" srcId="{CF66DE3E-12C0-4846-B374-C09A9D530F4C}" destId="{EC8D967B-A47B-4133-B6EF-DFA365061B14}" srcOrd="6" destOrd="0" presId="urn:microsoft.com/office/officeart/2005/8/layout/radial6"/>
    <dgm:cxn modelId="{45017E29-C9D7-4FE6-9B14-125BCCD81014}" type="presParOf" srcId="{CF66DE3E-12C0-4846-B374-C09A9D530F4C}" destId="{B200371A-7317-423F-BDDD-1297E25E06FE}" srcOrd="7" destOrd="0" presId="urn:microsoft.com/office/officeart/2005/8/layout/radial6"/>
    <dgm:cxn modelId="{AD20679B-26FD-45E8-BF12-268196CF53DE}" type="presParOf" srcId="{CF66DE3E-12C0-4846-B374-C09A9D530F4C}" destId="{7BE5F8DE-0EE9-40B0-B665-E3F73F28DA3D}" srcOrd="8" destOrd="0" presId="urn:microsoft.com/office/officeart/2005/8/layout/radial6"/>
    <dgm:cxn modelId="{EC236EA8-FB63-4826-8D7D-640957B998DD}" type="presParOf" srcId="{CF66DE3E-12C0-4846-B374-C09A9D530F4C}" destId="{CC2483BF-5421-4FD6-BCF8-5557BEA9D197}" srcOrd="9" destOrd="0" presId="urn:microsoft.com/office/officeart/2005/8/layout/radial6"/>
    <dgm:cxn modelId="{B21C9BD2-7878-47EE-92AA-AAFF731DE06E}" type="presParOf" srcId="{CF66DE3E-12C0-4846-B374-C09A9D530F4C}" destId="{A711EEDD-930B-43D9-B676-EA4E9C42F120}" srcOrd="10" destOrd="0" presId="urn:microsoft.com/office/officeart/2005/8/layout/radial6"/>
    <dgm:cxn modelId="{CF6DA275-33B0-47A8-B788-9D3A470030CB}" type="presParOf" srcId="{CF66DE3E-12C0-4846-B374-C09A9D530F4C}" destId="{E5FB9459-3564-4162-B91B-C0D090D12C41}" srcOrd="11" destOrd="0" presId="urn:microsoft.com/office/officeart/2005/8/layout/radial6"/>
    <dgm:cxn modelId="{D1DE7AD0-3DAF-499C-BACA-9941EB3769CD}" type="presParOf" srcId="{CF66DE3E-12C0-4846-B374-C09A9D530F4C}" destId="{736BB2EF-C682-4050-983D-3108E1C8B19A}" srcOrd="12" destOrd="0" presId="urn:microsoft.com/office/officeart/2005/8/layout/radial6"/>
    <dgm:cxn modelId="{43E5F35F-DBDD-4D08-83B6-C190DF034B38}" type="presParOf" srcId="{CF66DE3E-12C0-4846-B374-C09A9D530F4C}" destId="{8BF14984-4019-41B6-AAD1-EC3A165E3117}" srcOrd="13" destOrd="0" presId="urn:microsoft.com/office/officeart/2005/8/layout/radial6"/>
    <dgm:cxn modelId="{4B739414-13FA-4112-8B08-F3155330DC8D}" type="presParOf" srcId="{CF66DE3E-12C0-4846-B374-C09A9D530F4C}" destId="{D84A0FB7-26D8-4D3B-A61A-6C179EE44C51}" srcOrd="14" destOrd="0" presId="urn:microsoft.com/office/officeart/2005/8/layout/radial6"/>
    <dgm:cxn modelId="{7ACD146B-1F5E-4D47-A4F1-71070C7B99B3}" type="presParOf" srcId="{CF66DE3E-12C0-4846-B374-C09A9D530F4C}" destId="{6189745C-EC9C-4C79-85EE-12162A23320F}" srcOrd="15" destOrd="0" presId="urn:microsoft.com/office/officeart/2005/8/layout/radial6"/>
  </dgm:cxnLst>
  <dgm:bg>
    <a:noFill/>
  </dgm:bg>
  <dgm:whole/>
  <dgm:extLst>
    <a:ext uri="http://schemas.microsoft.com/office/drawing/2008/diagram">
      <dsp:dataModelExt xmlns:dsp="http://schemas.microsoft.com/office/drawing/2008/diagram" relId="rId4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1DDAA32-ACC2-4F25-8CCF-1269D1014EB5}" type="doc">
      <dgm:prSet loTypeId="urn:microsoft.com/office/officeart/2005/8/layout/radial6" loCatId="relationship" qsTypeId="urn:microsoft.com/office/officeart/2005/8/quickstyle/simple1" qsCatId="simple" csTypeId="urn:microsoft.com/office/officeart/2005/8/colors/colorful4" csCatId="colorful" phldr="1"/>
      <dgm:spPr/>
      <dgm:t>
        <a:bodyPr/>
        <a:lstStyle/>
        <a:p>
          <a:endParaRPr lang="de-DE"/>
        </a:p>
      </dgm:t>
    </dgm:pt>
    <dgm:pt modelId="{31AA3C62-AECC-4879-9F5C-68A939D43581}">
      <dgm:prSet phldrT="[Text]"/>
      <dgm:spPr/>
      <dgm:t>
        <a:bodyPr/>
        <a:lstStyle/>
        <a:p>
          <a:r>
            <a:rPr lang="de-DE" dirty="0"/>
            <a:t> </a:t>
          </a:r>
        </a:p>
      </dgm:t>
    </dgm:pt>
    <dgm:pt modelId="{C20D5D74-034C-4E54-A35E-49A91A43C88F}" type="parTrans" cxnId="{AB5633F2-5ACC-4D20-A621-B48D2532FE12}">
      <dgm:prSet/>
      <dgm:spPr/>
      <dgm:t>
        <a:bodyPr/>
        <a:lstStyle/>
        <a:p>
          <a:endParaRPr lang="de-DE"/>
        </a:p>
      </dgm:t>
    </dgm:pt>
    <dgm:pt modelId="{59B55A04-2619-47BF-8394-B8EAFAB40E0C}" type="sibTrans" cxnId="{AB5633F2-5ACC-4D20-A621-B48D2532FE12}">
      <dgm:prSet/>
      <dgm:spPr/>
      <dgm:t>
        <a:bodyPr/>
        <a:lstStyle/>
        <a:p>
          <a:endParaRPr lang="de-DE"/>
        </a:p>
      </dgm:t>
    </dgm:pt>
    <dgm:pt modelId="{252A3A3C-9838-4FBD-83F9-48349405EE8D}">
      <dgm:prSet phldrT="[Text]"/>
      <dgm:spPr>
        <a:solidFill>
          <a:schemeClr val="accent5"/>
        </a:solidFill>
      </dgm:spPr>
      <dgm:t>
        <a:bodyPr/>
        <a:lstStyle/>
        <a:p>
          <a:r>
            <a:rPr lang="de-DE" dirty="0"/>
            <a:t> </a:t>
          </a:r>
        </a:p>
      </dgm:t>
    </dgm:pt>
    <dgm:pt modelId="{3D3ADE49-610D-40FD-91DB-D534595C617E}" type="parTrans" cxnId="{84AB2970-9E0C-4CCB-BD73-FD7764A9A1F4}">
      <dgm:prSet/>
      <dgm:spPr/>
      <dgm:t>
        <a:bodyPr/>
        <a:lstStyle/>
        <a:p>
          <a:endParaRPr lang="de-DE"/>
        </a:p>
      </dgm:t>
    </dgm:pt>
    <dgm:pt modelId="{496E26E7-4364-4043-9099-67C578E21A17}" type="sibTrans" cxnId="{84AB2970-9E0C-4CCB-BD73-FD7764A9A1F4}">
      <dgm:prSet/>
      <dgm:spPr/>
      <dgm:t>
        <a:bodyPr/>
        <a:lstStyle/>
        <a:p>
          <a:endParaRPr lang="de-DE"/>
        </a:p>
      </dgm:t>
    </dgm:pt>
    <dgm:pt modelId="{55A6EEF7-6ADE-44EC-B4FB-E488A4BBC1FF}">
      <dgm:prSet phldrT="[Text]"/>
      <dgm:spPr>
        <a:solidFill>
          <a:schemeClr val="accent6"/>
        </a:solidFill>
      </dgm:spPr>
      <dgm:t>
        <a:bodyPr/>
        <a:lstStyle/>
        <a:p>
          <a:r>
            <a:rPr lang="de-DE" dirty="0"/>
            <a:t> </a:t>
          </a:r>
        </a:p>
      </dgm:t>
    </dgm:pt>
    <dgm:pt modelId="{BBD61619-0E63-419F-975F-170318A56BDE}" type="parTrans" cxnId="{758611B8-F765-4602-A29C-C34C9F42884A}">
      <dgm:prSet/>
      <dgm:spPr/>
      <dgm:t>
        <a:bodyPr/>
        <a:lstStyle/>
        <a:p>
          <a:endParaRPr lang="de-DE"/>
        </a:p>
      </dgm:t>
    </dgm:pt>
    <dgm:pt modelId="{4CCD47AE-261F-4A8B-B7F7-C7A2C51AD629}" type="sibTrans" cxnId="{758611B8-F765-4602-A29C-C34C9F42884A}">
      <dgm:prSet/>
      <dgm:spPr/>
      <dgm:t>
        <a:bodyPr/>
        <a:lstStyle/>
        <a:p>
          <a:endParaRPr lang="de-DE"/>
        </a:p>
      </dgm:t>
    </dgm:pt>
    <dgm:pt modelId="{E4D2C4ED-A8EF-4C66-9213-29DC901CB0AE}">
      <dgm:prSet phldrT="[Text]"/>
      <dgm:spPr>
        <a:solidFill>
          <a:schemeClr val="accent1"/>
        </a:solidFill>
      </dgm:spPr>
      <dgm:t>
        <a:bodyPr/>
        <a:lstStyle/>
        <a:p>
          <a:r>
            <a:rPr lang="de-DE" dirty="0"/>
            <a:t> </a:t>
          </a:r>
        </a:p>
      </dgm:t>
    </dgm:pt>
    <dgm:pt modelId="{04E2BF99-B5A3-4A68-88EE-12DECF684BB4}" type="parTrans" cxnId="{66081D17-29D5-465B-9F73-7733781E12FC}">
      <dgm:prSet/>
      <dgm:spPr/>
      <dgm:t>
        <a:bodyPr/>
        <a:lstStyle/>
        <a:p>
          <a:endParaRPr lang="de-DE"/>
        </a:p>
      </dgm:t>
    </dgm:pt>
    <dgm:pt modelId="{DE55D3C7-DC82-4892-A0FE-46651E7B77DE}" type="sibTrans" cxnId="{66081D17-29D5-465B-9F73-7733781E12FC}">
      <dgm:prSet/>
      <dgm:spPr/>
      <dgm:t>
        <a:bodyPr/>
        <a:lstStyle/>
        <a:p>
          <a:endParaRPr lang="de-DE"/>
        </a:p>
      </dgm:t>
    </dgm:pt>
    <dgm:pt modelId="{321A2F71-EC6B-49FA-881E-99761B8BC4EA}">
      <dgm:prSet phldrT="[Text]"/>
      <dgm:spPr/>
      <dgm:t>
        <a:bodyPr/>
        <a:lstStyle/>
        <a:p>
          <a:r>
            <a:rPr lang="de-DE" dirty="0"/>
            <a:t>BSCI</a:t>
          </a:r>
        </a:p>
      </dgm:t>
    </dgm:pt>
    <dgm:pt modelId="{574EB980-DD8A-4F82-A904-F671A9C92FC0}" type="sibTrans" cxnId="{C40BD6E3-652C-400D-8F40-D8874CDF64E4}">
      <dgm:prSet/>
      <dgm:spPr/>
      <dgm:t>
        <a:bodyPr/>
        <a:lstStyle/>
        <a:p>
          <a:endParaRPr lang="de-DE"/>
        </a:p>
      </dgm:t>
    </dgm:pt>
    <dgm:pt modelId="{CE0BA4FE-5AE1-44D2-A440-FC001C737AB8}" type="parTrans" cxnId="{C40BD6E3-652C-400D-8F40-D8874CDF64E4}">
      <dgm:prSet/>
      <dgm:spPr/>
      <dgm:t>
        <a:bodyPr/>
        <a:lstStyle/>
        <a:p>
          <a:endParaRPr lang="de-DE"/>
        </a:p>
      </dgm:t>
    </dgm:pt>
    <dgm:pt modelId="{A31FB850-411F-4668-BD0C-884A2C9FA108}">
      <dgm:prSet phldrT="[Text]"/>
      <dgm:spPr>
        <a:solidFill>
          <a:schemeClr val="accent2"/>
        </a:solidFill>
      </dgm:spPr>
      <dgm:t>
        <a:bodyPr/>
        <a:lstStyle/>
        <a:p>
          <a:r>
            <a:rPr lang="de-DE" dirty="0"/>
            <a:t> </a:t>
          </a:r>
        </a:p>
      </dgm:t>
    </dgm:pt>
    <dgm:pt modelId="{68596F29-3082-4943-8C79-EB03EB3BFC80}" type="parTrans" cxnId="{FA2B46C6-4CD4-4023-A157-10D89E972052}">
      <dgm:prSet/>
      <dgm:spPr/>
      <dgm:t>
        <a:bodyPr/>
        <a:lstStyle/>
        <a:p>
          <a:endParaRPr lang="de-DE"/>
        </a:p>
      </dgm:t>
    </dgm:pt>
    <dgm:pt modelId="{1A8F011E-775C-48A5-9CDA-CAAC3865F929}" type="sibTrans" cxnId="{FA2B46C6-4CD4-4023-A157-10D89E972052}">
      <dgm:prSet/>
      <dgm:spPr/>
      <dgm:t>
        <a:bodyPr/>
        <a:lstStyle/>
        <a:p>
          <a:endParaRPr lang="de-DE"/>
        </a:p>
      </dgm:t>
    </dgm:pt>
    <dgm:pt modelId="{CF66DE3E-12C0-4846-B374-C09A9D530F4C}" type="pres">
      <dgm:prSet presAssocID="{B1DDAA32-ACC2-4F25-8CCF-1269D1014EB5}" presName="Name0" presStyleCnt="0">
        <dgm:presLayoutVars>
          <dgm:chMax val="1"/>
          <dgm:dir/>
          <dgm:animLvl val="ctr"/>
          <dgm:resizeHandles val="exact"/>
        </dgm:presLayoutVars>
      </dgm:prSet>
      <dgm:spPr/>
    </dgm:pt>
    <dgm:pt modelId="{ADFEC2C8-3996-46C6-95C7-696637AC4C39}" type="pres">
      <dgm:prSet presAssocID="{321A2F71-EC6B-49FA-881E-99761B8BC4EA}" presName="centerShape" presStyleLbl="node0" presStyleIdx="0" presStyleCnt="1"/>
      <dgm:spPr/>
    </dgm:pt>
    <dgm:pt modelId="{72EF5A8E-6F51-4A76-BD95-C911322A159B}" type="pres">
      <dgm:prSet presAssocID="{31AA3C62-AECC-4879-9F5C-68A939D43581}" presName="node" presStyleLbl="node1" presStyleIdx="0" presStyleCnt="5">
        <dgm:presLayoutVars>
          <dgm:bulletEnabled val="1"/>
        </dgm:presLayoutVars>
      </dgm:prSet>
      <dgm:spPr/>
    </dgm:pt>
    <dgm:pt modelId="{DB4D0CC1-93C6-44AA-A837-FB6BA5342F15}" type="pres">
      <dgm:prSet presAssocID="{31AA3C62-AECC-4879-9F5C-68A939D43581}" presName="dummy" presStyleCnt="0"/>
      <dgm:spPr/>
    </dgm:pt>
    <dgm:pt modelId="{4F4E8069-FD8C-44FD-B3DE-D498E7EB7F6E}" type="pres">
      <dgm:prSet presAssocID="{59B55A04-2619-47BF-8394-B8EAFAB40E0C}" presName="sibTrans" presStyleLbl="sibTrans2D1" presStyleIdx="0" presStyleCnt="5"/>
      <dgm:spPr/>
    </dgm:pt>
    <dgm:pt modelId="{A28F0D9F-14A0-417D-B71E-FA643E53CFE1}" type="pres">
      <dgm:prSet presAssocID="{252A3A3C-9838-4FBD-83F9-48349405EE8D}" presName="node" presStyleLbl="node1" presStyleIdx="1" presStyleCnt="5">
        <dgm:presLayoutVars>
          <dgm:bulletEnabled val="1"/>
        </dgm:presLayoutVars>
      </dgm:prSet>
      <dgm:spPr/>
    </dgm:pt>
    <dgm:pt modelId="{C88BC888-DCA5-4534-BD18-B7BF7729C710}" type="pres">
      <dgm:prSet presAssocID="{252A3A3C-9838-4FBD-83F9-48349405EE8D}" presName="dummy" presStyleCnt="0"/>
      <dgm:spPr/>
    </dgm:pt>
    <dgm:pt modelId="{EC8D967B-A47B-4133-B6EF-DFA365061B14}" type="pres">
      <dgm:prSet presAssocID="{496E26E7-4364-4043-9099-67C578E21A17}" presName="sibTrans" presStyleLbl="sibTrans2D1" presStyleIdx="1" presStyleCnt="5"/>
      <dgm:spPr/>
    </dgm:pt>
    <dgm:pt modelId="{B200371A-7317-423F-BDDD-1297E25E06FE}" type="pres">
      <dgm:prSet presAssocID="{55A6EEF7-6ADE-44EC-B4FB-E488A4BBC1FF}" presName="node" presStyleLbl="node1" presStyleIdx="2" presStyleCnt="5">
        <dgm:presLayoutVars>
          <dgm:bulletEnabled val="1"/>
        </dgm:presLayoutVars>
      </dgm:prSet>
      <dgm:spPr/>
    </dgm:pt>
    <dgm:pt modelId="{7BE5F8DE-0EE9-40B0-B665-E3F73F28DA3D}" type="pres">
      <dgm:prSet presAssocID="{55A6EEF7-6ADE-44EC-B4FB-E488A4BBC1FF}" presName="dummy" presStyleCnt="0"/>
      <dgm:spPr/>
    </dgm:pt>
    <dgm:pt modelId="{CC2483BF-5421-4FD6-BCF8-5557BEA9D197}" type="pres">
      <dgm:prSet presAssocID="{4CCD47AE-261F-4A8B-B7F7-C7A2C51AD629}" presName="sibTrans" presStyleLbl="sibTrans2D1" presStyleIdx="2" presStyleCnt="5"/>
      <dgm:spPr/>
    </dgm:pt>
    <dgm:pt modelId="{A711EEDD-930B-43D9-B676-EA4E9C42F120}" type="pres">
      <dgm:prSet presAssocID="{E4D2C4ED-A8EF-4C66-9213-29DC901CB0AE}" presName="node" presStyleLbl="node1" presStyleIdx="3" presStyleCnt="5">
        <dgm:presLayoutVars>
          <dgm:bulletEnabled val="1"/>
        </dgm:presLayoutVars>
      </dgm:prSet>
      <dgm:spPr/>
    </dgm:pt>
    <dgm:pt modelId="{E5FB9459-3564-4162-B91B-C0D090D12C41}" type="pres">
      <dgm:prSet presAssocID="{E4D2C4ED-A8EF-4C66-9213-29DC901CB0AE}" presName="dummy" presStyleCnt="0"/>
      <dgm:spPr/>
    </dgm:pt>
    <dgm:pt modelId="{736BB2EF-C682-4050-983D-3108E1C8B19A}" type="pres">
      <dgm:prSet presAssocID="{DE55D3C7-DC82-4892-A0FE-46651E7B77DE}" presName="sibTrans" presStyleLbl="sibTrans2D1" presStyleIdx="3" presStyleCnt="5"/>
      <dgm:spPr/>
    </dgm:pt>
    <dgm:pt modelId="{8BF14984-4019-41B6-AAD1-EC3A165E3117}" type="pres">
      <dgm:prSet presAssocID="{A31FB850-411F-4668-BD0C-884A2C9FA108}" presName="node" presStyleLbl="node1" presStyleIdx="4" presStyleCnt="5">
        <dgm:presLayoutVars>
          <dgm:bulletEnabled val="1"/>
        </dgm:presLayoutVars>
      </dgm:prSet>
      <dgm:spPr/>
    </dgm:pt>
    <dgm:pt modelId="{D84A0FB7-26D8-4D3B-A61A-6C179EE44C51}" type="pres">
      <dgm:prSet presAssocID="{A31FB850-411F-4668-BD0C-884A2C9FA108}" presName="dummy" presStyleCnt="0"/>
      <dgm:spPr/>
    </dgm:pt>
    <dgm:pt modelId="{6189745C-EC9C-4C79-85EE-12162A23320F}" type="pres">
      <dgm:prSet presAssocID="{1A8F011E-775C-48A5-9CDA-CAAC3865F929}" presName="sibTrans" presStyleLbl="sibTrans2D1" presStyleIdx="4" presStyleCnt="5"/>
      <dgm:spPr/>
    </dgm:pt>
  </dgm:ptLst>
  <dgm:cxnLst>
    <dgm:cxn modelId="{44847014-FF4F-4F8C-AA77-62AB32B32670}" type="presOf" srcId="{DE55D3C7-DC82-4892-A0FE-46651E7B77DE}" destId="{736BB2EF-C682-4050-983D-3108E1C8B19A}" srcOrd="0" destOrd="0" presId="urn:microsoft.com/office/officeart/2005/8/layout/radial6"/>
    <dgm:cxn modelId="{66081D17-29D5-465B-9F73-7733781E12FC}" srcId="{321A2F71-EC6B-49FA-881E-99761B8BC4EA}" destId="{E4D2C4ED-A8EF-4C66-9213-29DC901CB0AE}" srcOrd="3" destOrd="0" parTransId="{04E2BF99-B5A3-4A68-88EE-12DECF684BB4}" sibTransId="{DE55D3C7-DC82-4892-A0FE-46651E7B77DE}"/>
    <dgm:cxn modelId="{96CEF433-FCE8-412D-9AC7-FFB7F3FE6051}" type="presOf" srcId="{252A3A3C-9838-4FBD-83F9-48349405EE8D}" destId="{A28F0D9F-14A0-417D-B71E-FA643E53CFE1}" srcOrd="0" destOrd="0" presId="urn:microsoft.com/office/officeart/2005/8/layout/radial6"/>
    <dgm:cxn modelId="{93532341-E8FB-493D-9344-582D11322660}" type="presOf" srcId="{496E26E7-4364-4043-9099-67C578E21A17}" destId="{EC8D967B-A47B-4133-B6EF-DFA365061B14}" srcOrd="0" destOrd="0" presId="urn:microsoft.com/office/officeart/2005/8/layout/radial6"/>
    <dgm:cxn modelId="{84AB2970-9E0C-4CCB-BD73-FD7764A9A1F4}" srcId="{321A2F71-EC6B-49FA-881E-99761B8BC4EA}" destId="{252A3A3C-9838-4FBD-83F9-48349405EE8D}" srcOrd="1" destOrd="0" parTransId="{3D3ADE49-610D-40FD-91DB-D534595C617E}" sibTransId="{496E26E7-4364-4043-9099-67C578E21A17}"/>
    <dgm:cxn modelId="{0AF10D83-7C78-4B4B-A2E6-10FB2BE78E85}" type="presOf" srcId="{B1DDAA32-ACC2-4F25-8CCF-1269D1014EB5}" destId="{CF66DE3E-12C0-4846-B374-C09A9D530F4C}" srcOrd="0" destOrd="0" presId="urn:microsoft.com/office/officeart/2005/8/layout/radial6"/>
    <dgm:cxn modelId="{D22B2192-996A-4F2F-A7E0-D32F650663D7}" type="presOf" srcId="{4CCD47AE-261F-4A8B-B7F7-C7A2C51AD629}" destId="{CC2483BF-5421-4FD6-BCF8-5557BEA9D197}" srcOrd="0" destOrd="0" presId="urn:microsoft.com/office/officeart/2005/8/layout/radial6"/>
    <dgm:cxn modelId="{D794CE96-D8F3-4CF7-9DC7-069CCA080EF5}" type="presOf" srcId="{321A2F71-EC6B-49FA-881E-99761B8BC4EA}" destId="{ADFEC2C8-3996-46C6-95C7-696637AC4C39}" srcOrd="0" destOrd="0" presId="urn:microsoft.com/office/officeart/2005/8/layout/radial6"/>
    <dgm:cxn modelId="{8F1A2DA9-C821-42A9-A8A7-2F6A86A42F29}" type="presOf" srcId="{31AA3C62-AECC-4879-9F5C-68A939D43581}" destId="{72EF5A8E-6F51-4A76-BD95-C911322A159B}" srcOrd="0" destOrd="0" presId="urn:microsoft.com/office/officeart/2005/8/layout/radial6"/>
    <dgm:cxn modelId="{DC9B0DB0-3E8C-45DC-A60B-D31D0ADBCE1B}" type="presOf" srcId="{59B55A04-2619-47BF-8394-B8EAFAB40E0C}" destId="{4F4E8069-FD8C-44FD-B3DE-D498E7EB7F6E}" srcOrd="0" destOrd="0" presId="urn:microsoft.com/office/officeart/2005/8/layout/radial6"/>
    <dgm:cxn modelId="{379452B1-33D9-4D73-8154-A9F440162730}" type="presOf" srcId="{E4D2C4ED-A8EF-4C66-9213-29DC901CB0AE}" destId="{A711EEDD-930B-43D9-B676-EA4E9C42F120}" srcOrd="0" destOrd="0" presId="urn:microsoft.com/office/officeart/2005/8/layout/radial6"/>
    <dgm:cxn modelId="{758611B8-F765-4602-A29C-C34C9F42884A}" srcId="{321A2F71-EC6B-49FA-881E-99761B8BC4EA}" destId="{55A6EEF7-6ADE-44EC-B4FB-E488A4BBC1FF}" srcOrd="2" destOrd="0" parTransId="{BBD61619-0E63-419F-975F-170318A56BDE}" sibTransId="{4CCD47AE-261F-4A8B-B7F7-C7A2C51AD629}"/>
    <dgm:cxn modelId="{C41325C2-72CA-41DA-AB59-623204F2B1BE}" type="presOf" srcId="{55A6EEF7-6ADE-44EC-B4FB-E488A4BBC1FF}" destId="{B200371A-7317-423F-BDDD-1297E25E06FE}" srcOrd="0" destOrd="0" presId="urn:microsoft.com/office/officeart/2005/8/layout/radial6"/>
    <dgm:cxn modelId="{DBD4CCC2-3046-48AB-A7AF-2CC1EFA83749}" type="presOf" srcId="{1A8F011E-775C-48A5-9CDA-CAAC3865F929}" destId="{6189745C-EC9C-4C79-85EE-12162A23320F}" srcOrd="0" destOrd="0" presId="urn:microsoft.com/office/officeart/2005/8/layout/radial6"/>
    <dgm:cxn modelId="{FA2B46C6-4CD4-4023-A157-10D89E972052}" srcId="{321A2F71-EC6B-49FA-881E-99761B8BC4EA}" destId="{A31FB850-411F-4668-BD0C-884A2C9FA108}" srcOrd="4" destOrd="0" parTransId="{68596F29-3082-4943-8C79-EB03EB3BFC80}" sibTransId="{1A8F011E-775C-48A5-9CDA-CAAC3865F929}"/>
    <dgm:cxn modelId="{C40BD6E3-652C-400D-8F40-D8874CDF64E4}" srcId="{B1DDAA32-ACC2-4F25-8CCF-1269D1014EB5}" destId="{321A2F71-EC6B-49FA-881E-99761B8BC4EA}" srcOrd="0" destOrd="0" parTransId="{CE0BA4FE-5AE1-44D2-A440-FC001C737AB8}" sibTransId="{574EB980-DD8A-4F82-A904-F671A9C92FC0}"/>
    <dgm:cxn modelId="{22CA1BF1-35B4-4406-BCE4-222DD116A514}" type="presOf" srcId="{A31FB850-411F-4668-BD0C-884A2C9FA108}" destId="{8BF14984-4019-41B6-AAD1-EC3A165E3117}" srcOrd="0" destOrd="0" presId="urn:microsoft.com/office/officeart/2005/8/layout/radial6"/>
    <dgm:cxn modelId="{AB5633F2-5ACC-4D20-A621-B48D2532FE12}" srcId="{321A2F71-EC6B-49FA-881E-99761B8BC4EA}" destId="{31AA3C62-AECC-4879-9F5C-68A939D43581}" srcOrd="0" destOrd="0" parTransId="{C20D5D74-034C-4E54-A35E-49A91A43C88F}" sibTransId="{59B55A04-2619-47BF-8394-B8EAFAB40E0C}"/>
    <dgm:cxn modelId="{E14EA037-83D8-49B5-AEF3-DC658B5345E9}" type="presParOf" srcId="{CF66DE3E-12C0-4846-B374-C09A9D530F4C}" destId="{ADFEC2C8-3996-46C6-95C7-696637AC4C39}" srcOrd="0" destOrd="0" presId="urn:microsoft.com/office/officeart/2005/8/layout/radial6"/>
    <dgm:cxn modelId="{4A772BAE-1142-47F6-843E-E5045EFF7CA3}" type="presParOf" srcId="{CF66DE3E-12C0-4846-B374-C09A9D530F4C}" destId="{72EF5A8E-6F51-4A76-BD95-C911322A159B}" srcOrd="1" destOrd="0" presId="urn:microsoft.com/office/officeart/2005/8/layout/radial6"/>
    <dgm:cxn modelId="{54AD7281-8F18-465A-BB35-25049C75DBE1}" type="presParOf" srcId="{CF66DE3E-12C0-4846-B374-C09A9D530F4C}" destId="{DB4D0CC1-93C6-44AA-A837-FB6BA5342F15}" srcOrd="2" destOrd="0" presId="urn:microsoft.com/office/officeart/2005/8/layout/radial6"/>
    <dgm:cxn modelId="{4BE75A36-F6D1-4DB4-9E98-43EB87E700BD}" type="presParOf" srcId="{CF66DE3E-12C0-4846-B374-C09A9D530F4C}" destId="{4F4E8069-FD8C-44FD-B3DE-D498E7EB7F6E}" srcOrd="3" destOrd="0" presId="urn:microsoft.com/office/officeart/2005/8/layout/radial6"/>
    <dgm:cxn modelId="{C8F06097-F9CF-4DDC-A407-C1641D74C2D5}" type="presParOf" srcId="{CF66DE3E-12C0-4846-B374-C09A9D530F4C}" destId="{A28F0D9F-14A0-417D-B71E-FA643E53CFE1}" srcOrd="4" destOrd="0" presId="urn:microsoft.com/office/officeart/2005/8/layout/radial6"/>
    <dgm:cxn modelId="{046823F9-1644-4AB8-A3EF-1DBE1C9FAA37}" type="presParOf" srcId="{CF66DE3E-12C0-4846-B374-C09A9D530F4C}" destId="{C88BC888-DCA5-4534-BD18-B7BF7729C710}" srcOrd="5" destOrd="0" presId="urn:microsoft.com/office/officeart/2005/8/layout/radial6"/>
    <dgm:cxn modelId="{60F4AD1B-4796-493B-A74F-733F17650F1E}" type="presParOf" srcId="{CF66DE3E-12C0-4846-B374-C09A9D530F4C}" destId="{EC8D967B-A47B-4133-B6EF-DFA365061B14}" srcOrd="6" destOrd="0" presId="urn:microsoft.com/office/officeart/2005/8/layout/radial6"/>
    <dgm:cxn modelId="{E473163B-F637-4182-9959-F43B48BACF1B}" type="presParOf" srcId="{CF66DE3E-12C0-4846-B374-C09A9D530F4C}" destId="{B200371A-7317-423F-BDDD-1297E25E06FE}" srcOrd="7" destOrd="0" presId="urn:microsoft.com/office/officeart/2005/8/layout/radial6"/>
    <dgm:cxn modelId="{C5C8A0AF-F84D-4FD9-940F-1282A677565A}" type="presParOf" srcId="{CF66DE3E-12C0-4846-B374-C09A9D530F4C}" destId="{7BE5F8DE-0EE9-40B0-B665-E3F73F28DA3D}" srcOrd="8" destOrd="0" presId="urn:microsoft.com/office/officeart/2005/8/layout/radial6"/>
    <dgm:cxn modelId="{5C4DC740-B0A4-40E1-8247-4DA06A2B86F7}" type="presParOf" srcId="{CF66DE3E-12C0-4846-B374-C09A9D530F4C}" destId="{CC2483BF-5421-4FD6-BCF8-5557BEA9D197}" srcOrd="9" destOrd="0" presId="urn:microsoft.com/office/officeart/2005/8/layout/radial6"/>
    <dgm:cxn modelId="{5BD2F529-C13C-4303-998F-32B531FED960}" type="presParOf" srcId="{CF66DE3E-12C0-4846-B374-C09A9D530F4C}" destId="{A711EEDD-930B-43D9-B676-EA4E9C42F120}" srcOrd="10" destOrd="0" presId="urn:microsoft.com/office/officeart/2005/8/layout/radial6"/>
    <dgm:cxn modelId="{99336E1C-174F-4FD0-B92D-094E1E86BED5}" type="presParOf" srcId="{CF66DE3E-12C0-4846-B374-C09A9D530F4C}" destId="{E5FB9459-3564-4162-B91B-C0D090D12C41}" srcOrd="11" destOrd="0" presId="urn:microsoft.com/office/officeart/2005/8/layout/radial6"/>
    <dgm:cxn modelId="{9CD512F8-B03C-4329-B03C-079C98691E12}" type="presParOf" srcId="{CF66DE3E-12C0-4846-B374-C09A9D530F4C}" destId="{736BB2EF-C682-4050-983D-3108E1C8B19A}" srcOrd="12" destOrd="0" presId="urn:microsoft.com/office/officeart/2005/8/layout/radial6"/>
    <dgm:cxn modelId="{A605DC4E-9AE7-4883-A3DD-18EAC08FB5A3}" type="presParOf" srcId="{CF66DE3E-12C0-4846-B374-C09A9D530F4C}" destId="{8BF14984-4019-41B6-AAD1-EC3A165E3117}" srcOrd="13" destOrd="0" presId="urn:microsoft.com/office/officeart/2005/8/layout/radial6"/>
    <dgm:cxn modelId="{376129FD-ECF3-4AEB-B4F3-1EB4B1EE8849}" type="presParOf" srcId="{CF66DE3E-12C0-4846-B374-C09A9D530F4C}" destId="{D84A0FB7-26D8-4D3B-A61A-6C179EE44C51}" srcOrd="14" destOrd="0" presId="urn:microsoft.com/office/officeart/2005/8/layout/radial6"/>
    <dgm:cxn modelId="{AE5B33CF-F069-4331-BFAB-F5FB02A8F8F4}" type="presParOf" srcId="{CF66DE3E-12C0-4846-B374-C09A9D530F4C}" destId="{6189745C-EC9C-4C79-85EE-12162A23320F}" srcOrd="15" destOrd="0" presId="urn:microsoft.com/office/officeart/2005/8/layout/radial6"/>
  </dgm:cxnLst>
  <dgm:bg>
    <a:noFill/>
  </dgm:bg>
  <dgm:whole/>
  <dgm:extLst>
    <a:ext uri="http://schemas.microsoft.com/office/drawing/2008/diagram">
      <dsp:dataModelExt xmlns:dsp="http://schemas.microsoft.com/office/drawing/2008/diagram" relId="rId4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89745C-EC9C-4C79-85EE-12162A23320F}">
      <dsp:nvSpPr>
        <dsp:cNvPr id="0" name=""/>
        <dsp:cNvSpPr/>
      </dsp:nvSpPr>
      <dsp:spPr>
        <a:xfrm>
          <a:off x="749074" y="142426"/>
          <a:ext cx="950122" cy="950122"/>
        </a:xfrm>
        <a:prstGeom prst="blockArc">
          <a:avLst>
            <a:gd name="adj1" fmla="val 11880000"/>
            <a:gd name="adj2" fmla="val 162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6BB2EF-C682-4050-983D-3108E1C8B19A}">
      <dsp:nvSpPr>
        <dsp:cNvPr id="0" name=""/>
        <dsp:cNvSpPr/>
      </dsp:nvSpPr>
      <dsp:spPr>
        <a:xfrm>
          <a:off x="749074" y="142426"/>
          <a:ext cx="950122" cy="950122"/>
        </a:xfrm>
        <a:prstGeom prst="blockArc">
          <a:avLst>
            <a:gd name="adj1" fmla="val 7560000"/>
            <a:gd name="adj2" fmla="val 1188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2483BF-5421-4FD6-BCF8-5557BEA9D197}">
      <dsp:nvSpPr>
        <dsp:cNvPr id="0" name=""/>
        <dsp:cNvSpPr/>
      </dsp:nvSpPr>
      <dsp:spPr>
        <a:xfrm>
          <a:off x="749074" y="142426"/>
          <a:ext cx="950122" cy="950122"/>
        </a:xfrm>
        <a:prstGeom prst="blockArc">
          <a:avLst>
            <a:gd name="adj1" fmla="val 3240000"/>
            <a:gd name="adj2" fmla="val 756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C8D967B-A47B-4133-B6EF-DFA365061B14}">
      <dsp:nvSpPr>
        <dsp:cNvPr id="0" name=""/>
        <dsp:cNvSpPr/>
      </dsp:nvSpPr>
      <dsp:spPr>
        <a:xfrm>
          <a:off x="749074" y="142426"/>
          <a:ext cx="950122" cy="950122"/>
        </a:xfrm>
        <a:prstGeom prst="blockArc">
          <a:avLst>
            <a:gd name="adj1" fmla="val 20520000"/>
            <a:gd name="adj2" fmla="val 324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4E8069-FD8C-44FD-B3DE-D498E7EB7F6E}">
      <dsp:nvSpPr>
        <dsp:cNvPr id="0" name=""/>
        <dsp:cNvSpPr/>
      </dsp:nvSpPr>
      <dsp:spPr>
        <a:xfrm>
          <a:off x="749074" y="142426"/>
          <a:ext cx="950122" cy="950122"/>
        </a:xfrm>
        <a:prstGeom prst="blockArc">
          <a:avLst>
            <a:gd name="adj1" fmla="val 16200000"/>
            <a:gd name="adj2" fmla="val 2052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DFEC2C8-3996-46C6-95C7-696637AC4C39}">
      <dsp:nvSpPr>
        <dsp:cNvPr id="0" name=""/>
        <dsp:cNvSpPr/>
      </dsp:nvSpPr>
      <dsp:spPr>
        <a:xfrm>
          <a:off x="1005369" y="398721"/>
          <a:ext cx="437532" cy="43753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de-DE" sz="900" kern="1200" dirty="0"/>
            <a:t>BSCI</a:t>
          </a:r>
        </a:p>
      </dsp:txBody>
      <dsp:txXfrm>
        <a:off x="1069444" y="462796"/>
        <a:ext cx="309382" cy="309382"/>
      </dsp:txXfrm>
    </dsp:sp>
    <dsp:sp modelId="{72EF5A8E-6F51-4A76-BD95-C911322A159B}">
      <dsp:nvSpPr>
        <dsp:cNvPr id="0" name=""/>
        <dsp:cNvSpPr/>
      </dsp:nvSpPr>
      <dsp:spPr>
        <a:xfrm>
          <a:off x="1070999" y="316"/>
          <a:ext cx="306273" cy="3062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de-DE" sz="900" kern="1200" dirty="0"/>
            <a:t> </a:t>
          </a:r>
        </a:p>
      </dsp:txBody>
      <dsp:txXfrm>
        <a:off x="1115852" y="45169"/>
        <a:ext cx="216567" cy="216567"/>
      </dsp:txXfrm>
    </dsp:sp>
    <dsp:sp modelId="{A28F0D9F-14A0-417D-B71E-FA643E53CFE1}">
      <dsp:nvSpPr>
        <dsp:cNvPr id="0" name=""/>
        <dsp:cNvSpPr/>
      </dsp:nvSpPr>
      <dsp:spPr>
        <a:xfrm>
          <a:off x="1512323" y="320956"/>
          <a:ext cx="306273" cy="3062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de-DE" sz="900" kern="1200" dirty="0"/>
            <a:t> </a:t>
          </a:r>
        </a:p>
      </dsp:txBody>
      <dsp:txXfrm>
        <a:off x="1557176" y="365809"/>
        <a:ext cx="216567" cy="216567"/>
      </dsp:txXfrm>
    </dsp:sp>
    <dsp:sp modelId="{B200371A-7317-423F-BDDD-1297E25E06FE}">
      <dsp:nvSpPr>
        <dsp:cNvPr id="0" name=""/>
        <dsp:cNvSpPr/>
      </dsp:nvSpPr>
      <dsp:spPr>
        <a:xfrm>
          <a:off x="1343752" y="839763"/>
          <a:ext cx="306273" cy="3062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de-DE" sz="900" kern="1200" dirty="0"/>
            <a:t> </a:t>
          </a:r>
        </a:p>
      </dsp:txBody>
      <dsp:txXfrm>
        <a:off x="1388605" y="884616"/>
        <a:ext cx="216567" cy="216567"/>
      </dsp:txXfrm>
    </dsp:sp>
    <dsp:sp modelId="{A711EEDD-930B-43D9-B676-EA4E9C42F120}">
      <dsp:nvSpPr>
        <dsp:cNvPr id="0" name=""/>
        <dsp:cNvSpPr/>
      </dsp:nvSpPr>
      <dsp:spPr>
        <a:xfrm>
          <a:off x="798246" y="839763"/>
          <a:ext cx="306273" cy="3062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de-DE" sz="900" kern="1200" dirty="0"/>
            <a:t> </a:t>
          </a:r>
        </a:p>
      </dsp:txBody>
      <dsp:txXfrm>
        <a:off x="843099" y="884616"/>
        <a:ext cx="216567" cy="216567"/>
      </dsp:txXfrm>
    </dsp:sp>
    <dsp:sp modelId="{8BF14984-4019-41B6-AAD1-EC3A165E3117}">
      <dsp:nvSpPr>
        <dsp:cNvPr id="0" name=""/>
        <dsp:cNvSpPr/>
      </dsp:nvSpPr>
      <dsp:spPr>
        <a:xfrm>
          <a:off x="629675" y="320956"/>
          <a:ext cx="306273" cy="3062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de-DE" sz="900" kern="1200" dirty="0"/>
            <a:t> </a:t>
          </a:r>
        </a:p>
      </dsp:txBody>
      <dsp:txXfrm>
        <a:off x="674528" y="365809"/>
        <a:ext cx="216567" cy="21656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89745C-EC9C-4C79-85EE-12162A23320F}">
      <dsp:nvSpPr>
        <dsp:cNvPr id="0" name=""/>
        <dsp:cNvSpPr/>
      </dsp:nvSpPr>
      <dsp:spPr>
        <a:xfrm>
          <a:off x="628237" y="124621"/>
          <a:ext cx="831756" cy="831756"/>
        </a:xfrm>
        <a:prstGeom prst="blockArc">
          <a:avLst>
            <a:gd name="adj1" fmla="val 11880000"/>
            <a:gd name="adj2" fmla="val 16200000"/>
            <a:gd name="adj3" fmla="val 4634"/>
          </a:avLst>
        </a:prstGeom>
        <a:solidFill>
          <a:schemeClr val="accent4">
            <a:hueOff val="263661"/>
            <a:satOff val="-34569"/>
            <a:lumOff val="6725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6BB2EF-C682-4050-983D-3108E1C8B19A}">
      <dsp:nvSpPr>
        <dsp:cNvPr id="0" name=""/>
        <dsp:cNvSpPr/>
      </dsp:nvSpPr>
      <dsp:spPr>
        <a:xfrm>
          <a:off x="628237" y="124621"/>
          <a:ext cx="831756" cy="831756"/>
        </a:xfrm>
        <a:prstGeom prst="blockArc">
          <a:avLst>
            <a:gd name="adj1" fmla="val 7560000"/>
            <a:gd name="adj2" fmla="val 11880000"/>
            <a:gd name="adj3" fmla="val 4634"/>
          </a:avLst>
        </a:prstGeom>
        <a:solidFill>
          <a:schemeClr val="accent4">
            <a:hueOff val="197746"/>
            <a:satOff val="-25927"/>
            <a:lumOff val="5044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2483BF-5421-4FD6-BCF8-5557BEA9D197}">
      <dsp:nvSpPr>
        <dsp:cNvPr id="0" name=""/>
        <dsp:cNvSpPr/>
      </dsp:nvSpPr>
      <dsp:spPr>
        <a:xfrm>
          <a:off x="628237" y="124621"/>
          <a:ext cx="831756" cy="831756"/>
        </a:xfrm>
        <a:prstGeom prst="blockArc">
          <a:avLst>
            <a:gd name="adj1" fmla="val 3240000"/>
            <a:gd name="adj2" fmla="val 7560000"/>
            <a:gd name="adj3" fmla="val 4634"/>
          </a:avLst>
        </a:prstGeom>
        <a:solidFill>
          <a:schemeClr val="accent4">
            <a:hueOff val="131830"/>
            <a:satOff val="-17285"/>
            <a:lumOff val="336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C8D967B-A47B-4133-B6EF-DFA365061B14}">
      <dsp:nvSpPr>
        <dsp:cNvPr id="0" name=""/>
        <dsp:cNvSpPr/>
      </dsp:nvSpPr>
      <dsp:spPr>
        <a:xfrm>
          <a:off x="628237" y="124621"/>
          <a:ext cx="831756" cy="831756"/>
        </a:xfrm>
        <a:prstGeom prst="blockArc">
          <a:avLst>
            <a:gd name="adj1" fmla="val 20520000"/>
            <a:gd name="adj2" fmla="val 3240000"/>
            <a:gd name="adj3" fmla="val 4634"/>
          </a:avLst>
        </a:prstGeom>
        <a:solidFill>
          <a:schemeClr val="accent4">
            <a:hueOff val="65915"/>
            <a:satOff val="-8642"/>
            <a:lumOff val="1681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4E8069-FD8C-44FD-B3DE-D498E7EB7F6E}">
      <dsp:nvSpPr>
        <dsp:cNvPr id="0" name=""/>
        <dsp:cNvSpPr/>
      </dsp:nvSpPr>
      <dsp:spPr>
        <a:xfrm>
          <a:off x="628237" y="124621"/>
          <a:ext cx="831756" cy="831756"/>
        </a:xfrm>
        <a:prstGeom prst="blockArc">
          <a:avLst>
            <a:gd name="adj1" fmla="val 16200000"/>
            <a:gd name="adj2" fmla="val 20520000"/>
            <a:gd name="adj3" fmla="val 4634"/>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DFEC2C8-3996-46C6-95C7-696637AC4C39}">
      <dsp:nvSpPr>
        <dsp:cNvPr id="0" name=""/>
        <dsp:cNvSpPr/>
      </dsp:nvSpPr>
      <dsp:spPr>
        <a:xfrm>
          <a:off x="852932" y="349315"/>
          <a:ext cx="382366" cy="382366"/>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e-DE" sz="800" kern="1200" dirty="0"/>
            <a:t>BSCI</a:t>
          </a:r>
        </a:p>
      </dsp:txBody>
      <dsp:txXfrm>
        <a:off x="908928" y="405311"/>
        <a:ext cx="270374" cy="270374"/>
      </dsp:txXfrm>
    </dsp:sp>
    <dsp:sp modelId="{72EF5A8E-6F51-4A76-BD95-C911322A159B}">
      <dsp:nvSpPr>
        <dsp:cNvPr id="0" name=""/>
        <dsp:cNvSpPr/>
      </dsp:nvSpPr>
      <dsp:spPr>
        <a:xfrm>
          <a:off x="910287" y="428"/>
          <a:ext cx="267656" cy="267656"/>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e-DE" sz="800" kern="1200" dirty="0"/>
            <a:t> </a:t>
          </a:r>
        </a:p>
      </dsp:txBody>
      <dsp:txXfrm>
        <a:off x="949484" y="39625"/>
        <a:ext cx="189262" cy="189262"/>
      </dsp:txXfrm>
    </dsp:sp>
    <dsp:sp modelId="{A28F0D9F-14A0-417D-B71E-FA643E53CFE1}">
      <dsp:nvSpPr>
        <dsp:cNvPr id="0" name=""/>
        <dsp:cNvSpPr/>
      </dsp:nvSpPr>
      <dsp:spPr>
        <a:xfrm>
          <a:off x="1296647" y="281135"/>
          <a:ext cx="267656" cy="267656"/>
        </a:xfrm>
        <a:prstGeom prst="ellipse">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e-DE" sz="800" kern="1200" dirty="0"/>
            <a:t> </a:t>
          </a:r>
        </a:p>
      </dsp:txBody>
      <dsp:txXfrm>
        <a:off x="1335844" y="320332"/>
        <a:ext cx="189262" cy="189262"/>
      </dsp:txXfrm>
    </dsp:sp>
    <dsp:sp modelId="{B200371A-7317-423F-BDDD-1297E25E06FE}">
      <dsp:nvSpPr>
        <dsp:cNvPr id="0" name=""/>
        <dsp:cNvSpPr/>
      </dsp:nvSpPr>
      <dsp:spPr>
        <a:xfrm>
          <a:off x="1149070" y="735328"/>
          <a:ext cx="267656" cy="267656"/>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e-DE" sz="800" kern="1200" dirty="0"/>
            <a:t> </a:t>
          </a:r>
        </a:p>
      </dsp:txBody>
      <dsp:txXfrm>
        <a:off x="1188267" y="774525"/>
        <a:ext cx="189262" cy="189262"/>
      </dsp:txXfrm>
    </dsp:sp>
    <dsp:sp modelId="{A711EEDD-930B-43D9-B676-EA4E9C42F120}">
      <dsp:nvSpPr>
        <dsp:cNvPr id="0" name=""/>
        <dsp:cNvSpPr/>
      </dsp:nvSpPr>
      <dsp:spPr>
        <a:xfrm>
          <a:off x="671504" y="735328"/>
          <a:ext cx="267656" cy="267656"/>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e-DE" sz="800" kern="1200" dirty="0"/>
            <a:t> </a:t>
          </a:r>
        </a:p>
      </dsp:txBody>
      <dsp:txXfrm>
        <a:off x="710701" y="774525"/>
        <a:ext cx="189262" cy="189262"/>
      </dsp:txXfrm>
    </dsp:sp>
    <dsp:sp modelId="{8BF14984-4019-41B6-AAD1-EC3A165E3117}">
      <dsp:nvSpPr>
        <dsp:cNvPr id="0" name=""/>
        <dsp:cNvSpPr/>
      </dsp:nvSpPr>
      <dsp:spPr>
        <a:xfrm>
          <a:off x="523928" y="281135"/>
          <a:ext cx="267656" cy="267656"/>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e-DE" sz="800" kern="1200" dirty="0"/>
            <a:t> </a:t>
          </a:r>
        </a:p>
      </dsp:txBody>
      <dsp:txXfrm>
        <a:off x="563125" y="320332"/>
        <a:ext cx="189262" cy="1892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89745C-EC9C-4C79-85EE-12162A23320F}">
      <dsp:nvSpPr>
        <dsp:cNvPr id="0" name=""/>
        <dsp:cNvSpPr/>
      </dsp:nvSpPr>
      <dsp:spPr>
        <a:xfrm>
          <a:off x="749074" y="142426"/>
          <a:ext cx="950122" cy="950122"/>
        </a:xfrm>
        <a:prstGeom prst="blockArc">
          <a:avLst>
            <a:gd name="adj1" fmla="val 11880000"/>
            <a:gd name="adj2" fmla="val 16200000"/>
            <a:gd name="adj3" fmla="val 4642"/>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6BB2EF-C682-4050-983D-3108E1C8B19A}">
      <dsp:nvSpPr>
        <dsp:cNvPr id="0" name=""/>
        <dsp:cNvSpPr/>
      </dsp:nvSpPr>
      <dsp:spPr>
        <a:xfrm>
          <a:off x="749074" y="142426"/>
          <a:ext cx="950122" cy="950122"/>
        </a:xfrm>
        <a:prstGeom prst="blockArc">
          <a:avLst>
            <a:gd name="adj1" fmla="val 7560000"/>
            <a:gd name="adj2" fmla="val 11880000"/>
            <a:gd name="adj3" fmla="val 4642"/>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2483BF-5421-4FD6-BCF8-5557BEA9D197}">
      <dsp:nvSpPr>
        <dsp:cNvPr id="0" name=""/>
        <dsp:cNvSpPr/>
      </dsp:nvSpPr>
      <dsp:spPr>
        <a:xfrm>
          <a:off x="749074" y="142426"/>
          <a:ext cx="950122" cy="950122"/>
        </a:xfrm>
        <a:prstGeom prst="blockArc">
          <a:avLst>
            <a:gd name="adj1" fmla="val 3240000"/>
            <a:gd name="adj2" fmla="val 7560000"/>
            <a:gd name="adj3" fmla="val 4642"/>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C8D967B-A47B-4133-B6EF-DFA365061B14}">
      <dsp:nvSpPr>
        <dsp:cNvPr id="0" name=""/>
        <dsp:cNvSpPr/>
      </dsp:nvSpPr>
      <dsp:spPr>
        <a:xfrm>
          <a:off x="749074" y="142426"/>
          <a:ext cx="950122" cy="950122"/>
        </a:xfrm>
        <a:prstGeom prst="blockArc">
          <a:avLst>
            <a:gd name="adj1" fmla="val 20520000"/>
            <a:gd name="adj2" fmla="val 3240000"/>
            <a:gd name="adj3" fmla="val 4642"/>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4E8069-FD8C-44FD-B3DE-D498E7EB7F6E}">
      <dsp:nvSpPr>
        <dsp:cNvPr id="0" name=""/>
        <dsp:cNvSpPr/>
      </dsp:nvSpPr>
      <dsp:spPr>
        <a:xfrm>
          <a:off x="749074" y="142426"/>
          <a:ext cx="950122" cy="950122"/>
        </a:xfrm>
        <a:prstGeom prst="blockArc">
          <a:avLst>
            <a:gd name="adj1" fmla="val 16200000"/>
            <a:gd name="adj2" fmla="val 20520000"/>
            <a:gd name="adj3" fmla="val 4642"/>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DFEC2C8-3996-46C6-95C7-696637AC4C39}">
      <dsp:nvSpPr>
        <dsp:cNvPr id="0" name=""/>
        <dsp:cNvSpPr/>
      </dsp:nvSpPr>
      <dsp:spPr>
        <a:xfrm>
          <a:off x="1005369" y="398721"/>
          <a:ext cx="437532" cy="437532"/>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de-DE" sz="1300" kern="1200" dirty="0"/>
            <a:t>SAI</a:t>
          </a:r>
        </a:p>
      </dsp:txBody>
      <dsp:txXfrm>
        <a:off x="1069444" y="462796"/>
        <a:ext cx="309382" cy="309382"/>
      </dsp:txXfrm>
    </dsp:sp>
    <dsp:sp modelId="{72EF5A8E-6F51-4A76-BD95-C911322A159B}">
      <dsp:nvSpPr>
        <dsp:cNvPr id="0" name=""/>
        <dsp:cNvSpPr/>
      </dsp:nvSpPr>
      <dsp:spPr>
        <a:xfrm>
          <a:off x="1070999" y="316"/>
          <a:ext cx="306273" cy="306273"/>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de-DE" sz="1300" kern="1200" dirty="0"/>
            <a:t> </a:t>
          </a:r>
        </a:p>
      </dsp:txBody>
      <dsp:txXfrm>
        <a:off x="1115852" y="45169"/>
        <a:ext cx="216567" cy="216567"/>
      </dsp:txXfrm>
    </dsp:sp>
    <dsp:sp modelId="{A28F0D9F-14A0-417D-B71E-FA643E53CFE1}">
      <dsp:nvSpPr>
        <dsp:cNvPr id="0" name=""/>
        <dsp:cNvSpPr/>
      </dsp:nvSpPr>
      <dsp:spPr>
        <a:xfrm>
          <a:off x="1512323" y="320956"/>
          <a:ext cx="306273" cy="306273"/>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de-DE" sz="1300" kern="1200" dirty="0"/>
            <a:t> </a:t>
          </a:r>
        </a:p>
      </dsp:txBody>
      <dsp:txXfrm>
        <a:off x="1557176" y="365809"/>
        <a:ext cx="216567" cy="216567"/>
      </dsp:txXfrm>
    </dsp:sp>
    <dsp:sp modelId="{B200371A-7317-423F-BDDD-1297E25E06FE}">
      <dsp:nvSpPr>
        <dsp:cNvPr id="0" name=""/>
        <dsp:cNvSpPr/>
      </dsp:nvSpPr>
      <dsp:spPr>
        <a:xfrm>
          <a:off x="1343752" y="839763"/>
          <a:ext cx="306273" cy="306273"/>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de-DE" sz="1300" kern="1200" dirty="0"/>
            <a:t> </a:t>
          </a:r>
        </a:p>
      </dsp:txBody>
      <dsp:txXfrm>
        <a:off x="1388605" y="884616"/>
        <a:ext cx="216567" cy="216567"/>
      </dsp:txXfrm>
    </dsp:sp>
    <dsp:sp modelId="{A711EEDD-930B-43D9-B676-EA4E9C42F120}">
      <dsp:nvSpPr>
        <dsp:cNvPr id="0" name=""/>
        <dsp:cNvSpPr/>
      </dsp:nvSpPr>
      <dsp:spPr>
        <a:xfrm>
          <a:off x="798246" y="839763"/>
          <a:ext cx="306273" cy="306273"/>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de-DE" sz="1300" kern="1200" dirty="0"/>
            <a:t> </a:t>
          </a:r>
        </a:p>
      </dsp:txBody>
      <dsp:txXfrm>
        <a:off x="843099" y="884616"/>
        <a:ext cx="216567" cy="216567"/>
      </dsp:txXfrm>
    </dsp:sp>
    <dsp:sp modelId="{8BF14984-4019-41B6-AAD1-EC3A165E3117}">
      <dsp:nvSpPr>
        <dsp:cNvPr id="0" name=""/>
        <dsp:cNvSpPr/>
      </dsp:nvSpPr>
      <dsp:spPr>
        <a:xfrm>
          <a:off x="629675" y="320956"/>
          <a:ext cx="306273" cy="306273"/>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de-DE" sz="1300" kern="1200" dirty="0"/>
            <a:t> </a:t>
          </a:r>
        </a:p>
      </dsp:txBody>
      <dsp:txXfrm>
        <a:off x="674528" y="365809"/>
        <a:ext cx="216567" cy="2165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89745C-EC9C-4C79-85EE-12162A23320F}">
      <dsp:nvSpPr>
        <dsp:cNvPr id="0" name=""/>
        <dsp:cNvSpPr/>
      </dsp:nvSpPr>
      <dsp:spPr>
        <a:xfrm>
          <a:off x="749074" y="142426"/>
          <a:ext cx="950122" cy="950122"/>
        </a:xfrm>
        <a:prstGeom prst="blockArc">
          <a:avLst>
            <a:gd name="adj1" fmla="val 11880000"/>
            <a:gd name="adj2" fmla="val 16200000"/>
            <a:gd name="adj3" fmla="val 464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6BB2EF-C682-4050-983D-3108E1C8B19A}">
      <dsp:nvSpPr>
        <dsp:cNvPr id="0" name=""/>
        <dsp:cNvSpPr/>
      </dsp:nvSpPr>
      <dsp:spPr>
        <a:xfrm>
          <a:off x="749074" y="142426"/>
          <a:ext cx="950122" cy="950122"/>
        </a:xfrm>
        <a:prstGeom prst="blockArc">
          <a:avLst>
            <a:gd name="adj1" fmla="val 7560000"/>
            <a:gd name="adj2" fmla="val 11880000"/>
            <a:gd name="adj3" fmla="val 464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2483BF-5421-4FD6-BCF8-5557BEA9D197}">
      <dsp:nvSpPr>
        <dsp:cNvPr id="0" name=""/>
        <dsp:cNvSpPr/>
      </dsp:nvSpPr>
      <dsp:spPr>
        <a:xfrm>
          <a:off x="749074" y="142426"/>
          <a:ext cx="950122" cy="950122"/>
        </a:xfrm>
        <a:prstGeom prst="blockArc">
          <a:avLst>
            <a:gd name="adj1" fmla="val 3240000"/>
            <a:gd name="adj2" fmla="val 7560000"/>
            <a:gd name="adj3" fmla="val 464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C8D967B-A47B-4133-B6EF-DFA365061B14}">
      <dsp:nvSpPr>
        <dsp:cNvPr id="0" name=""/>
        <dsp:cNvSpPr/>
      </dsp:nvSpPr>
      <dsp:spPr>
        <a:xfrm>
          <a:off x="749074" y="142426"/>
          <a:ext cx="950122" cy="950122"/>
        </a:xfrm>
        <a:prstGeom prst="blockArc">
          <a:avLst>
            <a:gd name="adj1" fmla="val 20520000"/>
            <a:gd name="adj2" fmla="val 3240000"/>
            <a:gd name="adj3" fmla="val 464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4E8069-FD8C-44FD-B3DE-D498E7EB7F6E}">
      <dsp:nvSpPr>
        <dsp:cNvPr id="0" name=""/>
        <dsp:cNvSpPr/>
      </dsp:nvSpPr>
      <dsp:spPr>
        <a:xfrm>
          <a:off x="749074" y="142426"/>
          <a:ext cx="950122" cy="950122"/>
        </a:xfrm>
        <a:prstGeom prst="blockArc">
          <a:avLst>
            <a:gd name="adj1" fmla="val 16200000"/>
            <a:gd name="adj2" fmla="val 20520000"/>
            <a:gd name="adj3" fmla="val 464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DFEC2C8-3996-46C6-95C7-696637AC4C39}">
      <dsp:nvSpPr>
        <dsp:cNvPr id="0" name=""/>
        <dsp:cNvSpPr/>
      </dsp:nvSpPr>
      <dsp:spPr>
        <a:xfrm>
          <a:off x="1005369" y="398721"/>
          <a:ext cx="437532" cy="437532"/>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kern="1200" dirty="0"/>
            <a:t>FWF</a:t>
          </a:r>
        </a:p>
      </dsp:txBody>
      <dsp:txXfrm>
        <a:off x="1069444" y="462796"/>
        <a:ext cx="309382" cy="309382"/>
      </dsp:txXfrm>
    </dsp:sp>
    <dsp:sp modelId="{72EF5A8E-6F51-4A76-BD95-C911322A159B}">
      <dsp:nvSpPr>
        <dsp:cNvPr id="0" name=""/>
        <dsp:cNvSpPr/>
      </dsp:nvSpPr>
      <dsp:spPr>
        <a:xfrm>
          <a:off x="1070999" y="316"/>
          <a:ext cx="306273" cy="306273"/>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de-DE" sz="900" kern="1200" dirty="0"/>
            <a:t> </a:t>
          </a:r>
        </a:p>
      </dsp:txBody>
      <dsp:txXfrm>
        <a:off x="1115852" y="45169"/>
        <a:ext cx="216567" cy="216567"/>
      </dsp:txXfrm>
    </dsp:sp>
    <dsp:sp modelId="{A28F0D9F-14A0-417D-B71E-FA643E53CFE1}">
      <dsp:nvSpPr>
        <dsp:cNvPr id="0" name=""/>
        <dsp:cNvSpPr/>
      </dsp:nvSpPr>
      <dsp:spPr>
        <a:xfrm>
          <a:off x="1512323" y="320956"/>
          <a:ext cx="306273" cy="306273"/>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de-DE" sz="900" kern="1200" dirty="0"/>
            <a:t> </a:t>
          </a:r>
        </a:p>
      </dsp:txBody>
      <dsp:txXfrm>
        <a:off x="1557176" y="365809"/>
        <a:ext cx="216567" cy="216567"/>
      </dsp:txXfrm>
    </dsp:sp>
    <dsp:sp modelId="{B200371A-7317-423F-BDDD-1297E25E06FE}">
      <dsp:nvSpPr>
        <dsp:cNvPr id="0" name=""/>
        <dsp:cNvSpPr/>
      </dsp:nvSpPr>
      <dsp:spPr>
        <a:xfrm>
          <a:off x="1343752" y="839763"/>
          <a:ext cx="306273" cy="306273"/>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de-DE" sz="900" kern="1200" dirty="0"/>
            <a:t> </a:t>
          </a:r>
        </a:p>
      </dsp:txBody>
      <dsp:txXfrm>
        <a:off x="1388605" y="884616"/>
        <a:ext cx="216567" cy="216567"/>
      </dsp:txXfrm>
    </dsp:sp>
    <dsp:sp modelId="{A711EEDD-930B-43D9-B676-EA4E9C42F120}">
      <dsp:nvSpPr>
        <dsp:cNvPr id="0" name=""/>
        <dsp:cNvSpPr/>
      </dsp:nvSpPr>
      <dsp:spPr>
        <a:xfrm>
          <a:off x="798246" y="839763"/>
          <a:ext cx="306273" cy="306273"/>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de-DE" sz="900" kern="1200" dirty="0"/>
            <a:t> </a:t>
          </a:r>
        </a:p>
      </dsp:txBody>
      <dsp:txXfrm>
        <a:off x="843099" y="884616"/>
        <a:ext cx="216567" cy="216567"/>
      </dsp:txXfrm>
    </dsp:sp>
    <dsp:sp modelId="{8BF14984-4019-41B6-AAD1-EC3A165E3117}">
      <dsp:nvSpPr>
        <dsp:cNvPr id="0" name=""/>
        <dsp:cNvSpPr/>
      </dsp:nvSpPr>
      <dsp:spPr>
        <a:xfrm>
          <a:off x="629675" y="320956"/>
          <a:ext cx="306273" cy="306273"/>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de-DE" sz="900" kern="1200" dirty="0"/>
            <a:t> </a:t>
          </a:r>
        </a:p>
      </dsp:txBody>
      <dsp:txXfrm>
        <a:off x="674528" y="365809"/>
        <a:ext cx="216567" cy="2165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89745C-EC9C-4C79-85EE-12162A23320F}">
      <dsp:nvSpPr>
        <dsp:cNvPr id="0" name=""/>
        <dsp:cNvSpPr/>
      </dsp:nvSpPr>
      <dsp:spPr>
        <a:xfrm>
          <a:off x="749074" y="142426"/>
          <a:ext cx="950122" cy="950122"/>
        </a:xfrm>
        <a:prstGeom prst="blockArc">
          <a:avLst>
            <a:gd name="adj1" fmla="val 11880000"/>
            <a:gd name="adj2" fmla="val 16200000"/>
            <a:gd name="adj3" fmla="val 4642"/>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6BB2EF-C682-4050-983D-3108E1C8B19A}">
      <dsp:nvSpPr>
        <dsp:cNvPr id="0" name=""/>
        <dsp:cNvSpPr/>
      </dsp:nvSpPr>
      <dsp:spPr>
        <a:xfrm>
          <a:off x="749074" y="142426"/>
          <a:ext cx="950122" cy="950122"/>
        </a:xfrm>
        <a:prstGeom prst="blockArc">
          <a:avLst>
            <a:gd name="adj1" fmla="val 7560000"/>
            <a:gd name="adj2" fmla="val 11880000"/>
            <a:gd name="adj3" fmla="val 4642"/>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2483BF-5421-4FD6-BCF8-5557BEA9D197}">
      <dsp:nvSpPr>
        <dsp:cNvPr id="0" name=""/>
        <dsp:cNvSpPr/>
      </dsp:nvSpPr>
      <dsp:spPr>
        <a:xfrm>
          <a:off x="749074" y="142426"/>
          <a:ext cx="950122" cy="950122"/>
        </a:xfrm>
        <a:prstGeom prst="blockArc">
          <a:avLst>
            <a:gd name="adj1" fmla="val 3240000"/>
            <a:gd name="adj2" fmla="val 7560000"/>
            <a:gd name="adj3" fmla="val 4642"/>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C8D967B-A47B-4133-B6EF-DFA365061B14}">
      <dsp:nvSpPr>
        <dsp:cNvPr id="0" name=""/>
        <dsp:cNvSpPr/>
      </dsp:nvSpPr>
      <dsp:spPr>
        <a:xfrm>
          <a:off x="749074" y="142426"/>
          <a:ext cx="950122" cy="950122"/>
        </a:xfrm>
        <a:prstGeom prst="blockArc">
          <a:avLst>
            <a:gd name="adj1" fmla="val 20520000"/>
            <a:gd name="adj2" fmla="val 3240000"/>
            <a:gd name="adj3" fmla="val 4642"/>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4E8069-FD8C-44FD-B3DE-D498E7EB7F6E}">
      <dsp:nvSpPr>
        <dsp:cNvPr id="0" name=""/>
        <dsp:cNvSpPr/>
      </dsp:nvSpPr>
      <dsp:spPr>
        <a:xfrm>
          <a:off x="749074" y="142426"/>
          <a:ext cx="950122" cy="950122"/>
        </a:xfrm>
        <a:prstGeom prst="blockArc">
          <a:avLst>
            <a:gd name="adj1" fmla="val 16200000"/>
            <a:gd name="adj2" fmla="val 20520000"/>
            <a:gd name="adj3" fmla="val 4642"/>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DFEC2C8-3996-46C6-95C7-696637AC4C39}">
      <dsp:nvSpPr>
        <dsp:cNvPr id="0" name=""/>
        <dsp:cNvSpPr/>
      </dsp:nvSpPr>
      <dsp:spPr>
        <a:xfrm>
          <a:off x="1005369" y="398721"/>
          <a:ext cx="437532" cy="437532"/>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de-DE" sz="1300" kern="1200" dirty="0"/>
            <a:t>ETI</a:t>
          </a:r>
        </a:p>
      </dsp:txBody>
      <dsp:txXfrm>
        <a:off x="1069444" y="462796"/>
        <a:ext cx="309382" cy="309382"/>
      </dsp:txXfrm>
    </dsp:sp>
    <dsp:sp modelId="{72EF5A8E-6F51-4A76-BD95-C911322A159B}">
      <dsp:nvSpPr>
        <dsp:cNvPr id="0" name=""/>
        <dsp:cNvSpPr/>
      </dsp:nvSpPr>
      <dsp:spPr>
        <a:xfrm>
          <a:off x="1070999" y="316"/>
          <a:ext cx="306273" cy="306273"/>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de-DE" sz="1300" kern="1200" dirty="0"/>
            <a:t> </a:t>
          </a:r>
        </a:p>
      </dsp:txBody>
      <dsp:txXfrm>
        <a:off x="1115852" y="45169"/>
        <a:ext cx="216567" cy="216567"/>
      </dsp:txXfrm>
    </dsp:sp>
    <dsp:sp modelId="{A28F0D9F-14A0-417D-B71E-FA643E53CFE1}">
      <dsp:nvSpPr>
        <dsp:cNvPr id="0" name=""/>
        <dsp:cNvSpPr/>
      </dsp:nvSpPr>
      <dsp:spPr>
        <a:xfrm>
          <a:off x="1512323" y="320956"/>
          <a:ext cx="306273" cy="306273"/>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de-DE" sz="1300" kern="1200" dirty="0"/>
            <a:t> </a:t>
          </a:r>
        </a:p>
      </dsp:txBody>
      <dsp:txXfrm>
        <a:off x="1557176" y="365809"/>
        <a:ext cx="216567" cy="216567"/>
      </dsp:txXfrm>
    </dsp:sp>
    <dsp:sp modelId="{B200371A-7317-423F-BDDD-1297E25E06FE}">
      <dsp:nvSpPr>
        <dsp:cNvPr id="0" name=""/>
        <dsp:cNvSpPr/>
      </dsp:nvSpPr>
      <dsp:spPr>
        <a:xfrm>
          <a:off x="1343752" y="839763"/>
          <a:ext cx="306273" cy="306273"/>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de-DE" sz="1300" kern="1200" dirty="0"/>
            <a:t> </a:t>
          </a:r>
        </a:p>
      </dsp:txBody>
      <dsp:txXfrm>
        <a:off x="1388605" y="884616"/>
        <a:ext cx="216567" cy="216567"/>
      </dsp:txXfrm>
    </dsp:sp>
    <dsp:sp modelId="{A711EEDD-930B-43D9-B676-EA4E9C42F120}">
      <dsp:nvSpPr>
        <dsp:cNvPr id="0" name=""/>
        <dsp:cNvSpPr/>
      </dsp:nvSpPr>
      <dsp:spPr>
        <a:xfrm>
          <a:off x="798246" y="839763"/>
          <a:ext cx="306273" cy="306273"/>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de-DE" sz="1300" kern="1200" dirty="0"/>
            <a:t> </a:t>
          </a:r>
        </a:p>
      </dsp:txBody>
      <dsp:txXfrm>
        <a:off x="843099" y="884616"/>
        <a:ext cx="216567" cy="216567"/>
      </dsp:txXfrm>
    </dsp:sp>
    <dsp:sp modelId="{8BF14984-4019-41B6-AAD1-EC3A165E3117}">
      <dsp:nvSpPr>
        <dsp:cNvPr id="0" name=""/>
        <dsp:cNvSpPr/>
      </dsp:nvSpPr>
      <dsp:spPr>
        <a:xfrm>
          <a:off x="629675" y="320956"/>
          <a:ext cx="306273" cy="306273"/>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de-DE" sz="1300" kern="1200" dirty="0"/>
            <a:t> </a:t>
          </a:r>
        </a:p>
      </dsp:txBody>
      <dsp:txXfrm>
        <a:off x="674528" y="365809"/>
        <a:ext cx="216567" cy="2165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89745C-EC9C-4C79-85EE-12162A23320F}">
      <dsp:nvSpPr>
        <dsp:cNvPr id="0" name=""/>
        <dsp:cNvSpPr/>
      </dsp:nvSpPr>
      <dsp:spPr>
        <a:xfrm>
          <a:off x="749074" y="142426"/>
          <a:ext cx="950122" cy="950122"/>
        </a:xfrm>
        <a:prstGeom prst="blockArc">
          <a:avLst>
            <a:gd name="adj1" fmla="val 11880000"/>
            <a:gd name="adj2" fmla="val 16200000"/>
            <a:gd name="adj3" fmla="val 4642"/>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6BB2EF-C682-4050-983D-3108E1C8B19A}">
      <dsp:nvSpPr>
        <dsp:cNvPr id="0" name=""/>
        <dsp:cNvSpPr/>
      </dsp:nvSpPr>
      <dsp:spPr>
        <a:xfrm>
          <a:off x="749074" y="142426"/>
          <a:ext cx="950122" cy="950122"/>
        </a:xfrm>
        <a:prstGeom prst="blockArc">
          <a:avLst>
            <a:gd name="adj1" fmla="val 7560000"/>
            <a:gd name="adj2" fmla="val 11880000"/>
            <a:gd name="adj3" fmla="val 4642"/>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2483BF-5421-4FD6-BCF8-5557BEA9D197}">
      <dsp:nvSpPr>
        <dsp:cNvPr id="0" name=""/>
        <dsp:cNvSpPr/>
      </dsp:nvSpPr>
      <dsp:spPr>
        <a:xfrm>
          <a:off x="749074" y="142426"/>
          <a:ext cx="950122" cy="950122"/>
        </a:xfrm>
        <a:prstGeom prst="blockArc">
          <a:avLst>
            <a:gd name="adj1" fmla="val 3240000"/>
            <a:gd name="adj2" fmla="val 7560000"/>
            <a:gd name="adj3" fmla="val 4642"/>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C8D967B-A47B-4133-B6EF-DFA365061B14}">
      <dsp:nvSpPr>
        <dsp:cNvPr id="0" name=""/>
        <dsp:cNvSpPr/>
      </dsp:nvSpPr>
      <dsp:spPr>
        <a:xfrm>
          <a:off x="749074" y="142426"/>
          <a:ext cx="950122" cy="950122"/>
        </a:xfrm>
        <a:prstGeom prst="blockArc">
          <a:avLst>
            <a:gd name="adj1" fmla="val 20520000"/>
            <a:gd name="adj2" fmla="val 3240000"/>
            <a:gd name="adj3" fmla="val 4642"/>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4E8069-FD8C-44FD-B3DE-D498E7EB7F6E}">
      <dsp:nvSpPr>
        <dsp:cNvPr id="0" name=""/>
        <dsp:cNvSpPr/>
      </dsp:nvSpPr>
      <dsp:spPr>
        <a:xfrm>
          <a:off x="749074" y="142426"/>
          <a:ext cx="950122" cy="950122"/>
        </a:xfrm>
        <a:prstGeom prst="blockArc">
          <a:avLst>
            <a:gd name="adj1" fmla="val 16200000"/>
            <a:gd name="adj2" fmla="val 20520000"/>
            <a:gd name="adj3" fmla="val 4642"/>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DFEC2C8-3996-46C6-95C7-696637AC4C39}">
      <dsp:nvSpPr>
        <dsp:cNvPr id="0" name=""/>
        <dsp:cNvSpPr/>
      </dsp:nvSpPr>
      <dsp:spPr>
        <a:xfrm>
          <a:off x="1005369" y="398721"/>
          <a:ext cx="437532" cy="437532"/>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de-DE" sz="1100" kern="1200" dirty="0"/>
            <a:t>FLA</a:t>
          </a:r>
        </a:p>
      </dsp:txBody>
      <dsp:txXfrm>
        <a:off x="1069444" y="462796"/>
        <a:ext cx="309382" cy="309382"/>
      </dsp:txXfrm>
    </dsp:sp>
    <dsp:sp modelId="{72EF5A8E-6F51-4A76-BD95-C911322A159B}">
      <dsp:nvSpPr>
        <dsp:cNvPr id="0" name=""/>
        <dsp:cNvSpPr/>
      </dsp:nvSpPr>
      <dsp:spPr>
        <a:xfrm>
          <a:off x="1070999" y="316"/>
          <a:ext cx="306273" cy="306273"/>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kern="1200" dirty="0"/>
            <a:t> </a:t>
          </a:r>
        </a:p>
      </dsp:txBody>
      <dsp:txXfrm>
        <a:off x="1115852" y="45169"/>
        <a:ext cx="216567" cy="216567"/>
      </dsp:txXfrm>
    </dsp:sp>
    <dsp:sp modelId="{A28F0D9F-14A0-417D-B71E-FA643E53CFE1}">
      <dsp:nvSpPr>
        <dsp:cNvPr id="0" name=""/>
        <dsp:cNvSpPr/>
      </dsp:nvSpPr>
      <dsp:spPr>
        <a:xfrm>
          <a:off x="1512323" y="320956"/>
          <a:ext cx="306273" cy="306273"/>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kern="1200" dirty="0"/>
            <a:t> </a:t>
          </a:r>
        </a:p>
      </dsp:txBody>
      <dsp:txXfrm>
        <a:off x="1557176" y="365809"/>
        <a:ext cx="216567" cy="216567"/>
      </dsp:txXfrm>
    </dsp:sp>
    <dsp:sp modelId="{B200371A-7317-423F-BDDD-1297E25E06FE}">
      <dsp:nvSpPr>
        <dsp:cNvPr id="0" name=""/>
        <dsp:cNvSpPr/>
      </dsp:nvSpPr>
      <dsp:spPr>
        <a:xfrm>
          <a:off x="1343752" y="839763"/>
          <a:ext cx="306273" cy="306273"/>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kern="1200" dirty="0"/>
            <a:t> </a:t>
          </a:r>
        </a:p>
      </dsp:txBody>
      <dsp:txXfrm>
        <a:off x="1388605" y="884616"/>
        <a:ext cx="216567" cy="216567"/>
      </dsp:txXfrm>
    </dsp:sp>
    <dsp:sp modelId="{A711EEDD-930B-43D9-B676-EA4E9C42F120}">
      <dsp:nvSpPr>
        <dsp:cNvPr id="0" name=""/>
        <dsp:cNvSpPr/>
      </dsp:nvSpPr>
      <dsp:spPr>
        <a:xfrm>
          <a:off x="798246" y="839763"/>
          <a:ext cx="306273" cy="306273"/>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kern="1200" dirty="0"/>
            <a:t> </a:t>
          </a:r>
        </a:p>
      </dsp:txBody>
      <dsp:txXfrm>
        <a:off x="843099" y="884616"/>
        <a:ext cx="216567" cy="216567"/>
      </dsp:txXfrm>
    </dsp:sp>
    <dsp:sp modelId="{8BF14984-4019-41B6-AAD1-EC3A165E3117}">
      <dsp:nvSpPr>
        <dsp:cNvPr id="0" name=""/>
        <dsp:cNvSpPr/>
      </dsp:nvSpPr>
      <dsp:spPr>
        <a:xfrm>
          <a:off x="629675" y="320956"/>
          <a:ext cx="306273" cy="306273"/>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kern="1200" dirty="0"/>
            <a:t> </a:t>
          </a:r>
        </a:p>
      </dsp:txBody>
      <dsp:txXfrm>
        <a:off x="674528" y="365809"/>
        <a:ext cx="216567" cy="21656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89745C-EC9C-4C79-85EE-12162A23320F}">
      <dsp:nvSpPr>
        <dsp:cNvPr id="0" name=""/>
        <dsp:cNvSpPr/>
      </dsp:nvSpPr>
      <dsp:spPr>
        <a:xfrm>
          <a:off x="628237" y="124621"/>
          <a:ext cx="831756" cy="831756"/>
        </a:xfrm>
        <a:prstGeom prst="blockArc">
          <a:avLst>
            <a:gd name="adj1" fmla="val 11880000"/>
            <a:gd name="adj2" fmla="val 16200000"/>
            <a:gd name="adj3" fmla="val 4634"/>
          </a:avLst>
        </a:prstGeom>
        <a:solidFill>
          <a:schemeClr val="accent4">
            <a:hueOff val="263661"/>
            <a:satOff val="-34569"/>
            <a:lumOff val="6725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6BB2EF-C682-4050-983D-3108E1C8B19A}">
      <dsp:nvSpPr>
        <dsp:cNvPr id="0" name=""/>
        <dsp:cNvSpPr/>
      </dsp:nvSpPr>
      <dsp:spPr>
        <a:xfrm>
          <a:off x="628237" y="124621"/>
          <a:ext cx="831756" cy="831756"/>
        </a:xfrm>
        <a:prstGeom prst="blockArc">
          <a:avLst>
            <a:gd name="adj1" fmla="val 7560000"/>
            <a:gd name="adj2" fmla="val 11880000"/>
            <a:gd name="adj3" fmla="val 4634"/>
          </a:avLst>
        </a:prstGeom>
        <a:solidFill>
          <a:schemeClr val="accent4">
            <a:hueOff val="197746"/>
            <a:satOff val="-25927"/>
            <a:lumOff val="5044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2483BF-5421-4FD6-BCF8-5557BEA9D197}">
      <dsp:nvSpPr>
        <dsp:cNvPr id="0" name=""/>
        <dsp:cNvSpPr/>
      </dsp:nvSpPr>
      <dsp:spPr>
        <a:xfrm>
          <a:off x="628237" y="124621"/>
          <a:ext cx="831756" cy="831756"/>
        </a:xfrm>
        <a:prstGeom prst="blockArc">
          <a:avLst>
            <a:gd name="adj1" fmla="val 3240000"/>
            <a:gd name="adj2" fmla="val 7560000"/>
            <a:gd name="adj3" fmla="val 4634"/>
          </a:avLst>
        </a:prstGeom>
        <a:solidFill>
          <a:schemeClr val="accent4">
            <a:hueOff val="131830"/>
            <a:satOff val="-17285"/>
            <a:lumOff val="336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C8D967B-A47B-4133-B6EF-DFA365061B14}">
      <dsp:nvSpPr>
        <dsp:cNvPr id="0" name=""/>
        <dsp:cNvSpPr/>
      </dsp:nvSpPr>
      <dsp:spPr>
        <a:xfrm>
          <a:off x="628237" y="124621"/>
          <a:ext cx="831756" cy="831756"/>
        </a:xfrm>
        <a:prstGeom prst="blockArc">
          <a:avLst>
            <a:gd name="adj1" fmla="val 20520000"/>
            <a:gd name="adj2" fmla="val 3240000"/>
            <a:gd name="adj3" fmla="val 4634"/>
          </a:avLst>
        </a:prstGeom>
        <a:solidFill>
          <a:schemeClr val="accent4">
            <a:hueOff val="65915"/>
            <a:satOff val="-8642"/>
            <a:lumOff val="1681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4E8069-FD8C-44FD-B3DE-D498E7EB7F6E}">
      <dsp:nvSpPr>
        <dsp:cNvPr id="0" name=""/>
        <dsp:cNvSpPr/>
      </dsp:nvSpPr>
      <dsp:spPr>
        <a:xfrm>
          <a:off x="628237" y="124621"/>
          <a:ext cx="831756" cy="831756"/>
        </a:xfrm>
        <a:prstGeom prst="blockArc">
          <a:avLst>
            <a:gd name="adj1" fmla="val 16200000"/>
            <a:gd name="adj2" fmla="val 20520000"/>
            <a:gd name="adj3" fmla="val 4634"/>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DFEC2C8-3996-46C6-95C7-696637AC4C39}">
      <dsp:nvSpPr>
        <dsp:cNvPr id="0" name=""/>
        <dsp:cNvSpPr/>
      </dsp:nvSpPr>
      <dsp:spPr>
        <a:xfrm>
          <a:off x="852932" y="349315"/>
          <a:ext cx="382366" cy="382366"/>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e-DE" sz="800" kern="1200" dirty="0"/>
            <a:t>BSCI</a:t>
          </a:r>
        </a:p>
      </dsp:txBody>
      <dsp:txXfrm>
        <a:off x="908928" y="405311"/>
        <a:ext cx="270374" cy="270374"/>
      </dsp:txXfrm>
    </dsp:sp>
    <dsp:sp modelId="{72EF5A8E-6F51-4A76-BD95-C911322A159B}">
      <dsp:nvSpPr>
        <dsp:cNvPr id="0" name=""/>
        <dsp:cNvSpPr/>
      </dsp:nvSpPr>
      <dsp:spPr>
        <a:xfrm>
          <a:off x="910287" y="428"/>
          <a:ext cx="267656" cy="267656"/>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e-DE" sz="800" kern="1200" dirty="0"/>
            <a:t> </a:t>
          </a:r>
        </a:p>
      </dsp:txBody>
      <dsp:txXfrm>
        <a:off x="949484" y="39625"/>
        <a:ext cx="189262" cy="189262"/>
      </dsp:txXfrm>
    </dsp:sp>
    <dsp:sp modelId="{A28F0D9F-14A0-417D-B71E-FA643E53CFE1}">
      <dsp:nvSpPr>
        <dsp:cNvPr id="0" name=""/>
        <dsp:cNvSpPr/>
      </dsp:nvSpPr>
      <dsp:spPr>
        <a:xfrm>
          <a:off x="1296647" y="281135"/>
          <a:ext cx="267656" cy="267656"/>
        </a:xfrm>
        <a:prstGeom prst="ellipse">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e-DE" sz="800" kern="1200" dirty="0"/>
            <a:t> </a:t>
          </a:r>
        </a:p>
      </dsp:txBody>
      <dsp:txXfrm>
        <a:off x="1335844" y="320332"/>
        <a:ext cx="189262" cy="189262"/>
      </dsp:txXfrm>
    </dsp:sp>
    <dsp:sp modelId="{B200371A-7317-423F-BDDD-1297E25E06FE}">
      <dsp:nvSpPr>
        <dsp:cNvPr id="0" name=""/>
        <dsp:cNvSpPr/>
      </dsp:nvSpPr>
      <dsp:spPr>
        <a:xfrm>
          <a:off x="1149070" y="735328"/>
          <a:ext cx="267656" cy="267656"/>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e-DE" sz="800" kern="1200" dirty="0"/>
            <a:t> </a:t>
          </a:r>
        </a:p>
      </dsp:txBody>
      <dsp:txXfrm>
        <a:off x="1188267" y="774525"/>
        <a:ext cx="189262" cy="189262"/>
      </dsp:txXfrm>
    </dsp:sp>
    <dsp:sp modelId="{A711EEDD-930B-43D9-B676-EA4E9C42F120}">
      <dsp:nvSpPr>
        <dsp:cNvPr id="0" name=""/>
        <dsp:cNvSpPr/>
      </dsp:nvSpPr>
      <dsp:spPr>
        <a:xfrm>
          <a:off x="671504" y="735328"/>
          <a:ext cx="267656" cy="267656"/>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e-DE" sz="800" kern="1200" dirty="0"/>
            <a:t> </a:t>
          </a:r>
        </a:p>
      </dsp:txBody>
      <dsp:txXfrm>
        <a:off x="710701" y="774525"/>
        <a:ext cx="189262" cy="189262"/>
      </dsp:txXfrm>
    </dsp:sp>
    <dsp:sp modelId="{8BF14984-4019-41B6-AAD1-EC3A165E3117}">
      <dsp:nvSpPr>
        <dsp:cNvPr id="0" name=""/>
        <dsp:cNvSpPr/>
      </dsp:nvSpPr>
      <dsp:spPr>
        <a:xfrm>
          <a:off x="523928" y="281135"/>
          <a:ext cx="267656" cy="267656"/>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e-DE" sz="800" kern="1200" dirty="0"/>
            <a:t> </a:t>
          </a:r>
        </a:p>
      </dsp:txBody>
      <dsp:txXfrm>
        <a:off x="563125" y="320332"/>
        <a:ext cx="189262" cy="18926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89745C-EC9C-4C79-85EE-12162A23320F}">
      <dsp:nvSpPr>
        <dsp:cNvPr id="0" name=""/>
        <dsp:cNvSpPr/>
      </dsp:nvSpPr>
      <dsp:spPr>
        <a:xfrm>
          <a:off x="628237" y="124621"/>
          <a:ext cx="831756" cy="831756"/>
        </a:xfrm>
        <a:prstGeom prst="blockArc">
          <a:avLst>
            <a:gd name="adj1" fmla="val 11880000"/>
            <a:gd name="adj2" fmla="val 16200000"/>
            <a:gd name="adj3" fmla="val 4634"/>
          </a:avLst>
        </a:prstGeom>
        <a:solidFill>
          <a:schemeClr val="accent4">
            <a:hueOff val="263661"/>
            <a:satOff val="-34569"/>
            <a:lumOff val="6725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6BB2EF-C682-4050-983D-3108E1C8B19A}">
      <dsp:nvSpPr>
        <dsp:cNvPr id="0" name=""/>
        <dsp:cNvSpPr/>
      </dsp:nvSpPr>
      <dsp:spPr>
        <a:xfrm>
          <a:off x="628237" y="124621"/>
          <a:ext cx="831756" cy="831756"/>
        </a:xfrm>
        <a:prstGeom prst="blockArc">
          <a:avLst>
            <a:gd name="adj1" fmla="val 7560000"/>
            <a:gd name="adj2" fmla="val 11880000"/>
            <a:gd name="adj3" fmla="val 4634"/>
          </a:avLst>
        </a:prstGeom>
        <a:solidFill>
          <a:schemeClr val="accent4">
            <a:hueOff val="197746"/>
            <a:satOff val="-25927"/>
            <a:lumOff val="5044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2483BF-5421-4FD6-BCF8-5557BEA9D197}">
      <dsp:nvSpPr>
        <dsp:cNvPr id="0" name=""/>
        <dsp:cNvSpPr/>
      </dsp:nvSpPr>
      <dsp:spPr>
        <a:xfrm>
          <a:off x="628237" y="124621"/>
          <a:ext cx="831756" cy="831756"/>
        </a:xfrm>
        <a:prstGeom prst="blockArc">
          <a:avLst>
            <a:gd name="adj1" fmla="val 3240000"/>
            <a:gd name="adj2" fmla="val 7560000"/>
            <a:gd name="adj3" fmla="val 4634"/>
          </a:avLst>
        </a:prstGeom>
        <a:solidFill>
          <a:schemeClr val="accent4">
            <a:hueOff val="131830"/>
            <a:satOff val="-17285"/>
            <a:lumOff val="336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C8D967B-A47B-4133-B6EF-DFA365061B14}">
      <dsp:nvSpPr>
        <dsp:cNvPr id="0" name=""/>
        <dsp:cNvSpPr/>
      </dsp:nvSpPr>
      <dsp:spPr>
        <a:xfrm>
          <a:off x="628237" y="124621"/>
          <a:ext cx="831756" cy="831756"/>
        </a:xfrm>
        <a:prstGeom prst="blockArc">
          <a:avLst>
            <a:gd name="adj1" fmla="val 20520000"/>
            <a:gd name="adj2" fmla="val 3240000"/>
            <a:gd name="adj3" fmla="val 4634"/>
          </a:avLst>
        </a:prstGeom>
        <a:solidFill>
          <a:schemeClr val="accent4">
            <a:hueOff val="65915"/>
            <a:satOff val="-8642"/>
            <a:lumOff val="1681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4E8069-FD8C-44FD-B3DE-D498E7EB7F6E}">
      <dsp:nvSpPr>
        <dsp:cNvPr id="0" name=""/>
        <dsp:cNvSpPr/>
      </dsp:nvSpPr>
      <dsp:spPr>
        <a:xfrm>
          <a:off x="628237" y="124621"/>
          <a:ext cx="831756" cy="831756"/>
        </a:xfrm>
        <a:prstGeom prst="blockArc">
          <a:avLst>
            <a:gd name="adj1" fmla="val 16200000"/>
            <a:gd name="adj2" fmla="val 20520000"/>
            <a:gd name="adj3" fmla="val 4634"/>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DFEC2C8-3996-46C6-95C7-696637AC4C39}">
      <dsp:nvSpPr>
        <dsp:cNvPr id="0" name=""/>
        <dsp:cNvSpPr/>
      </dsp:nvSpPr>
      <dsp:spPr>
        <a:xfrm>
          <a:off x="852932" y="349315"/>
          <a:ext cx="382366" cy="382366"/>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e-DE" sz="800" kern="1200" dirty="0"/>
            <a:t>BSCI</a:t>
          </a:r>
        </a:p>
      </dsp:txBody>
      <dsp:txXfrm>
        <a:off x="908928" y="405311"/>
        <a:ext cx="270374" cy="270374"/>
      </dsp:txXfrm>
    </dsp:sp>
    <dsp:sp modelId="{72EF5A8E-6F51-4A76-BD95-C911322A159B}">
      <dsp:nvSpPr>
        <dsp:cNvPr id="0" name=""/>
        <dsp:cNvSpPr/>
      </dsp:nvSpPr>
      <dsp:spPr>
        <a:xfrm>
          <a:off x="910287" y="428"/>
          <a:ext cx="267656" cy="267656"/>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e-DE" sz="800" kern="1200" dirty="0"/>
            <a:t> </a:t>
          </a:r>
        </a:p>
      </dsp:txBody>
      <dsp:txXfrm>
        <a:off x="949484" y="39625"/>
        <a:ext cx="189262" cy="189262"/>
      </dsp:txXfrm>
    </dsp:sp>
    <dsp:sp modelId="{A28F0D9F-14A0-417D-B71E-FA643E53CFE1}">
      <dsp:nvSpPr>
        <dsp:cNvPr id="0" name=""/>
        <dsp:cNvSpPr/>
      </dsp:nvSpPr>
      <dsp:spPr>
        <a:xfrm>
          <a:off x="1296647" y="281135"/>
          <a:ext cx="267656" cy="267656"/>
        </a:xfrm>
        <a:prstGeom prst="ellipse">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e-DE" sz="800" kern="1200" dirty="0"/>
            <a:t> </a:t>
          </a:r>
        </a:p>
      </dsp:txBody>
      <dsp:txXfrm>
        <a:off x="1335844" y="320332"/>
        <a:ext cx="189262" cy="189262"/>
      </dsp:txXfrm>
    </dsp:sp>
    <dsp:sp modelId="{B200371A-7317-423F-BDDD-1297E25E06FE}">
      <dsp:nvSpPr>
        <dsp:cNvPr id="0" name=""/>
        <dsp:cNvSpPr/>
      </dsp:nvSpPr>
      <dsp:spPr>
        <a:xfrm>
          <a:off x="1149070" y="735328"/>
          <a:ext cx="267656" cy="267656"/>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e-DE" sz="800" kern="1200" dirty="0"/>
            <a:t> </a:t>
          </a:r>
        </a:p>
      </dsp:txBody>
      <dsp:txXfrm>
        <a:off x="1188267" y="774525"/>
        <a:ext cx="189262" cy="189262"/>
      </dsp:txXfrm>
    </dsp:sp>
    <dsp:sp modelId="{A711EEDD-930B-43D9-B676-EA4E9C42F120}">
      <dsp:nvSpPr>
        <dsp:cNvPr id="0" name=""/>
        <dsp:cNvSpPr/>
      </dsp:nvSpPr>
      <dsp:spPr>
        <a:xfrm>
          <a:off x="671504" y="735328"/>
          <a:ext cx="267656" cy="267656"/>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e-DE" sz="800" kern="1200" dirty="0"/>
            <a:t> </a:t>
          </a:r>
        </a:p>
      </dsp:txBody>
      <dsp:txXfrm>
        <a:off x="710701" y="774525"/>
        <a:ext cx="189262" cy="189262"/>
      </dsp:txXfrm>
    </dsp:sp>
    <dsp:sp modelId="{8BF14984-4019-41B6-AAD1-EC3A165E3117}">
      <dsp:nvSpPr>
        <dsp:cNvPr id="0" name=""/>
        <dsp:cNvSpPr/>
      </dsp:nvSpPr>
      <dsp:spPr>
        <a:xfrm>
          <a:off x="523928" y="281135"/>
          <a:ext cx="267656" cy="267656"/>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e-DE" sz="800" kern="1200" dirty="0"/>
            <a:t> </a:t>
          </a:r>
        </a:p>
      </dsp:txBody>
      <dsp:txXfrm>
        <a:off x="563125" y="320332"/>
        <a:ext cx="189262" cy="18926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89745C-EC9C-4C79-85EE-12162A23320F}">
      <dsp:nvSpPr>
        <dsp:cNvPr id="0" name=""/>
        <dsp:cNvSpPr/>
      </dsp:nvSpPr>
      <dsp:spPr>
        <a:xfrm>
          <a:off x="628237" y="124621"/>
          <a:ext cx="831756" cy="831756"/>
        </a:xfrm>
        <a:prstGeom prst="blockArc">
          <a:avLst>
            <a:gd name="adj1" fmla="val 11880000"/>
            <a:gd name="adj2" fmla="val 16200000"/>
            <a:gd name="adj3" fmla="val 4634"/>
          </a:avLst>
        </a:prstGeom>
        <a:solidFill>
          <a:schemeClr val="accent4">
            <a:hueOff val="263661"/>
            <a:satOff val="-34569"/>
            <a:lumOff val="6725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6BB2EF-C682-4050-983D-3108E1C8B19A}">
      <dsp:nvSpPr>
        <dsp:cNvPr id="0" name=""/>
        <dsp:cNvSpPr/>
      </dsp:nvSpPr>
      <dsp:spPr>
        <a:xfrm>
          <a:off x="628237" y="124621"/>
          <a:ext cx="831756" cy="831756"/>
        </a:xfrm>
        <a:prstGeom prst="blockArc">
          <a:avLst>
            <a:gd name="adj1" fmla="val 7560000"/>
            <a:gd name="adj2" fmla="val 11880000"/>
            <a:gd name="adj3" fmla="val 4634"/>
          </a:avLst>
        </a:prstGeom>
        <a:solidFill>
          <a:schemeClr val="accent4">
            <a:hueOff val="197746"/>
            <a:satOff val="-25927"/>
            <a:lumOff val="5044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2483BF-5421-4FD6-BCF8-5557BEA9D197}">
      <dsp:nvSpPr>
        <dsp:cNvPr id="0" name=""/>
        <dsp:cNvSpPr/>
      </dsp:nvSpPr>
      <dsp:spPr>
        <a:xfrm>
          <a:off x="628237" y="124621"/>
          <a:ext cx="831756" cy="831756"/>
        </a:xfrm>
        <a:prstGeom prst="blockArc">
          <a:avLst>
            <a:gd name="adj1" fmla="val 3240000"/>
            <a:gd name="adj2" fmla="val 7560000"/>
            <a:gd name="adj3" fmla="val 4634"/>
          </a:avLst>
        </a:prstGeom>
        <a:solidFill>
          <a:schemeClr val="accent4">
            <a:hueOff val="131830"/>
            <a:satOff val="-17285"/>
            <a:lumOff val="336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C8D967B-A47B-4133-B6EF-DFA365061B14}">
      <dsp:nvSpPr>
        <dsp:cNvPr id="0" name=""/>
        <dsp:cNvSpPr/>
      </dsp:nvSpPr>
      <dsp:spPr>
        <a:xfrm>
          <a:off x="628237" y="124621"/>
          <a:ext cx="831756" cy="831756"/>
        </a:xfrm>
        <a:prstGeom prst="blockArc">
          <a:avLst>
            <a:gd name="adj1" fmla="val 20520000"/>
            <a:gd name="adj2" fmla="val 3240000"/>
            <a:gd name="adj3" fmla="val 4634"/>
          </a:avLst>
        </a:prstGeom>
        <a:solidFill>
          <a:schemeClr val="accent4">
            <a:hueOff val="65915"/>
            <a:satOff val="-8642"/>
            <a:lumOff val="1681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4E8069-FD8C-44FD-B3DE-D498E7EB7F6E}">
      <dsp:nvSpPr>
        <dsp:cNvPr id="0" name=""/>
        <dsp:cNvSpPr/>
      </dsp:nvSpPr>
      <dsp:spPr>
        <a:xfrm>
          <a:off x="628237" y="124621"/>
          <a:ext cx="831756" cy="831756"/>
        </a:xfrm>
        <a:prstGeom prst="blockArc">
          <a:avLst>
            <a:gd name="adj1" fmla="val 16200000"/>
            <a:gd name="adj2" fmla="val 20520000"/>
            <a:gd name="adj3" fmla="val 4634"/>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DFEC2C8-3996-46C6-95C7-696637AC4C39}">
      <dsp:nvSpPr>
        <dsp:cNvPr id="0" name=""/>
        <dsp:cNvSpPr/>
      </dsp:nvSpPr>
      <dsp:spPr>
        <a:xfrm>
          <a:off x="852932" y="349315"/>
          <a:ext cx="382366" cy="382366"/>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e-DE" sz="800" kern="1200" dirty="0"/>
            <a:t>BSCI</a:t>
          </a:r>
        </a:p>
      </dsp:txBody>
      <dsp:txXfrm>
        <a:off x="908928" y="405311"/>
        <a:ext cx="270374" cy="270374"/>
      </dsp:txXfrm>
    </dsp:sp>
    <dsp:sp modelId="{72EF5A8E-6F51-4A76-BD95-C911322A159B}">
      <dsp:nvSpPr>
        <dsp:cNvPr id="0" name=""/>
        <dsp:cNvSpPr/>
      </dsp:nvSpPr>
      <dsp:spPr>
        <a:xfrm>
          <a:off x="910287" y="428"/>
          <a:ext cx="267656" cy="267656"/>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e-DE" sz="800" kern="1200" dirty="0"/>
            <a:t> </a:t>
          </a:r>
        </a:p>
      </dsp:txBody>
      <dsp:txXfrm>
        <a:off x="949484" y="39625"/>
        <a:ext cx="189262" cy="189262"/>
      </dsp:txXfrm>
    </dsp:sp>
    <dsp:sp modelId="{A28F0D9F-14A0-417D-B71E-FA643E53CFE1}">
      <dsp:nvSpPr>
        <dsp:cNvPr id="0" name=""/>
        <dsp:cNvSpPr/>
      </dsp:nvSpPr>
      <dsp:spPr>
        <a:xfrm>
          <a:off x="1296647" y="281135"/>
          <a:ext cx="267656" cy="267656"/>
        </a:xfrm>
        <a:prstGeom prst="ellipse">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e-DE" sz="800" kern="1200" dirty="0"/>
            <a:t> </a:t>
          </a:r>
        </a:p>
      </dsp:txBody>
      <dsp:txXfrm>
        <a:off x="1335844" y="320332"/>
        <a:ext cx="189262" cy="189262"/>
      </dsp:txXfrm>
    </dsp:sp>
    <dsp:sp modelId="{B200371A-7317-423F-BDDD-1297E25E06FE}">
      <dsp:nvSpPr>
        <dsp:cNvPr id="0" name=""/>
        <dsp:cNvSpPr/>
      </dsp:nvSpPr>
      <dsp:spPr>
        <a:xfrm>
          <a:off x="1149070" y="735328"/>
          <a:ext cx="267656" cy="267656"/>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e-DE" sz="800" kern="1200" dirty="0"/>
            <a:t> </a:t>
          </a:r>
        </a:p>
      </dsp:txBody>
      <dsp:txXfrm>
        <a:off x="1188267" y="774525"/>
        <a:ext cx="189262" cy="189262"/>
      </dsp:txXfrm>
    </dsp:sp>
    <dsp:sp modelId="{A711EEDD-930B-43D9-B676-EA4E9C42F120}">
      <dsp:nvSpPr>
        <dsp:cNvPr id="0" name=""/>
        <dsp:cNvSpPr/>
      </dsp:nvSpPr>
      <dsp:spPr>
        <a:xfrm>
          <a:off x="671504" y="735328"/>
          <a:ext cx="267656" cy="267656"/>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e-DE" sz="800" kern="1200" dirty="0"/>
            <a:t> </a:t>
          </a:r>
        </a:p>
      </dsp:txBody>
      <dsp:txXfrm>
        <a:off x="710701" y="774525"/>
        <a:ext cx="189262" cy="189262"/>
      </dsp:txXfrm>
    </dsp:sp>
    <dsp:sp modelId="{8BF14984-4019-41B6-AAD1-EC3A165E3117}">
      <dsp:nvSpPr>
        <dsp:cNvPr id="0" name=""/>
        <dsp:cNvSpPr/>
      </dsp:nvSpPr>
      <dsp:spPr>
        <a:xfrm>
          <a:off x="523928" y="281135"/>
          <a:ext cx="267656" cy="267656"/>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e-DE" sz="800" kern="1200" dirty="0"/>
            <a:t> </a:t>
          </a:r>
        </a:p>
      </dsp:txBody>
      <dsp:txXfrm>
        <a:off x="563125" y="320332"/>
        <a:ext cx="189262" cy="18926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89745C-EC9C-4C79-85EE-12162A23320F}">
      <dsp:nvSpPr>
        <dsp:cNvPr id="0" name=""/>
        <dsp:cNvSpPr/>
      </dsp:nvSpPr>
      <dsp:spPr>
        <a:xfrm>
          <a:off x="628237" y="124621"/>
          <a:ext cx="831756" cy="831756"/>
        </a:xfrm>
        <a:prstGeom prst="blockArc">
          <a:avLst>
            <a:gd name="adj1" fmla="val 11880000"/>
            <a:gd name="adj2" fmla="val 16200000"/>
            <a:gd name="adj3" fmla="val 4634"/>
          </a:avLst>
        </a:prstGeom>
        <a:solidFill>
          <a:schemeClr val="accent4">
            <a:hueOff val="263661"/>
            <a:satOff val="-34569"/>
            <a:lumOff val="6725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6BB2EF-C682-4050-983D-3108E1C8B19A}">
      <dsp:nvSpPr>
        <dsp:cNvPr id="0" name=""/>
        <dsp:cNvSpPr/>
      </dsp:nvSpPr>
      <dsp:spPr>
        <a:xfrm>
          <a:off x="628237" y="124621"/>
          <a:ext cx="831756" cy="831756"/>
        </a:xfrm>
        <a:prstGeom prst="blockArc">
          <a:avLst>
            <a:gd name="adj1" fmla="val 7560000"/>
            <a:gd name="adj2" fmla="val 11880000"/>
            <a:gd name="adj3" fmla="val 4634"/>
          </a:avLst>
        </a:prstGeom>
        <a:solidFill>
          <a:schemeClr val="accent4">
            <a:hueOff val="197746"/>
            <a:satOff val="-25927"/>
            <a:lumOff val="5044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2483BF-5421-4FD6-BCF8-5557BEA9D197}">
      <dsp:nvSpPr>
        <dsp:cNvPr id="0" name=""/>
        <dsp:cNvSpPr/>
      </dsp:nvSpPr>
      <dsp:spPr>
        <a:xfrm>
          <a:off x="628237" y="124621"/>
          <a:ext cx="831756" cy="831756"/>
        </a:xfrm>
        <a:prstGeom prst="blockArc">
          <a:avLst>
            <a:gd name="adj1" fmla="val 3240000"/>
            <a:gd name="adj2" fmla="val 7560000"/>
            <a:gd name="adj3" fmla="val 4634"/>
          </a:avLst>
        </a:prstGeom>
        <a:solidFill>
          <a:schemeClr val="accent4">
            <a:hueOff val="131830"/>
            <a:satOff val="-17285"/>
            <a:lumOff val="336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C8D967B-A47B-4133-B6EF-DFA365061B14}">
      <dsp:nvSpPr>
        <dsp:cNvPr id="0" name=""/>
        <dsp:cNvSpPr/>
      </dsp:nvSpPr>
      <dsp:spPr>
        <a:xfrm>
          <a:off x="628237" y="124621"/>
          <a:ext cx="831756" cy="831756"/>
        </a:xfrm>
        <a:prstGeom prst="blockArc">
          <a:avLst>
            <a:gd name="adj1" fmla="val 20520000"/>
            <a:gd name="adj2" fmla="val 3240000"/>
            <a:gd name="adj3" fmla="val 4634"/>
          </a:avLst>
        </a:prstGeom>
        <a:solidFill>
          <a:schemeClr val="accent4">
            <a:hueOff val="65915"/>
            <a:satOff val="-8642"/>
            <a:lumOff val="1681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4E8069-FD8C-44FD-B3DE-D498E7EB7F6E}">
      <dsp:nvSpPr>
        <dsp:cNvPr id="0" name=""/>
        <dsp:cNvSpPr/>
      </dsp:nvSpPr>
      <dsp:spPr>
        <a:xfrm>
          <a:off x="628237" y="124621"/>
          <a:ext cx="831756" cy="831756"/>
        </a:xfrm>
        <a:prstGeom prst="blockArc">
          <a:avLst>
            <a:gd name="adj1" fmla="val 16200000"/>
            <a:gd name="adj2" fmla="val 20520000"/>
            <a:gd name="adj3" fmla="val 4634"/>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DFEC2C8-3996-46C6-95C7-696637AC4C39}">
      <dsp:nvSpPr>
        <dsp:cNvPr id="0" name=""/>
        <dsp:cNvSpPr/>
      </dsp:nvSpPr>
      <dsp:spPr>
        <a:xfrm>
          <a:off x="852932" y="349315"/>
          <a:ext cx="382366" cy="382366"/>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e-DE" sz="800" kern="1200" dirty="0"/>
            <a:t>BSCI</a:t>
          </a:r>
        </a:p>
      </dsp:txBody>
      <dsp:txXfrm>
        <a:off x="908928" y="405311"/>
        <a:ext cx="270374" cy="270374"/>
      </dsp:txXfrm>
    </dsp:sp>
    <dsp:sp modelId="{72EF5A8E-6F51-4A76-BD95-C911322A159B}">
      <dsp:nvSpPr>
        <dsp:cNvPr id="0" name=""/>
        <dsp:cNvSpPr/>
      </dsp:nvSpPr>
      <dsp:spPr>
        <a:xfrm>
          <a:off x="910287" y="428"/>
          <a:ext cx="267656" cy="267656"/>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e-DE" sz="800" kern="1200" dirty="0"/>
            <a:t> </a:t>
          </a:r>
        </a:p>
      </dsp:txBody>
      <dsp:txXfrm>
        <a:off x="949484" y="39625"/>
        <a:ext cx="189262" cy="189262"/>
      </dsp:txXfrm>
    </dsp:sp>
    <dsp:sp modelId="{A28F0D9F-14A0-417D-B71E-FA643E53CFE1}">
      <dsp:nvSpPr>
        <dsp:cNvPr id="0" name=""/>
        <dsp:cNvSpPr/>
      </dsp:nvSpPr>
      <dsp:spPr>
        <a:xfrm>
          <a:off x="1296647" y="281135"/>
          <a:ext cx="267656" cy="267656"/>
        </a:xfrm>
        <a:prstGeom prst="ellipse">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e-DE" sz="800" kern="1200" dirty="0"/>
            <a:t> </a:t>
          </a:r>
        </a:p>
      </dsp:txBody>
      <dsp:txXfrm>
        <a:off x="1335844" y="320332"/>
        <a:ext cx="189262" cy="189262"/>
      </dsp:txXfrm>
    </dsp:sp>
    <dsp:sp modelId="{B200371A-7317-423F-BDDD-1297E25E06FE}">
      <dsp:nvSpPr>
        <dsp:cNvPr id="0" name=""/>
        <dsp:cNvSpPr/>
      </dsp:nvSpPr>
      <dsp:spPr>
        <a:xfrm>
          <a:off x="1149070" y="735328"/>
          <a:ext cx="267656" cy="267656"/>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e-DE" sz="800" kern="1200" dirty="0"/>
            <a:t> </a:t>
          </a:r>
        </a:p>
      </dsp:txBody>
      <dsp:txXfrm>
        <a:off x="1188267" y="774525"/>
        <a:ext cx="189262" cy="189262"/>
      </dsp:txXfrm>
    </dsp:sp>
    <dsp:sp modelId="{A711EEDD-930B-43D9-B676-EA4E9C42F120}">
      <dsp:nvSpPr>
        <dsp:cNvPr id="0" name=""/>
        <dsp:cNvSpPr/>
      </dsp:nvSpPr>
      <dsp:spPr>
        <a:xfrm>
          <a:off x="671504" y="735328"/>
          <a:ext cx="267656" cy="267656"/>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e-DE" sz="800" kern="1200" dirty="0"/>
            <a:t> </a:t>
          </a:r>
        </a:p>
      </dsp:txBody>
      <dsp:txXfrm>
        <a:off x="710701" y="774525"/>
        <a:ext cx="189262" cy="189262"/>
      </dsp:txXfrm>
    </dsp:sp>
    <dsp:sp modelId="{8BF14984-4019-41B6-AAD1-EC3A165E3117}">
      <dsp:nvSpPr>
        <dsp:cNvPr id="0" name=""/>
        <dsp:cNvSpPr/>
      </dsp:nvSpPr>
      <dsp:spPr>
        <a:xfrm>
          <a:off x="523928" y="281135"/>
          <a:ext cx="267656" cy="267656"/>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de-DE" sz="800" kern="1200" dirty="0"/>
            <a:t> </a:t>
          </a:r>
        </a:p>
      </dsp:txBody>
      <dsp:txXfrm>
        <a:off x="563125" y="320332"/>
        <a:ext cx="189262" cy="18926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1026"/>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anose="02020603050405020304" pitchFamily="18" charset="0"/>
                <a:ea typeface="+mn-ea"/>
                <a:cs typeface="+mn-cs"/>
              </a:defRPr>
            </a:lvl1pPr>
          </a:lstStyle>
          <a:p>
            <a:pPr>
              <a:defRPr/>
            </a:pPr>
            <a:endParaRPr lang="de-DE"/>
          </a:p>
        </p:txBody>
      </p:sp>
      <p:sp>
        <p:nvSpPr>
          <p:cNvPr id="65539" name="Rectangle 1027"/>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anose="02020603050405020304" pitchFamily="18" charset="0"/>
                <a:ea typeface="+mn-ea"/>
                <a:cs typeface="+mn-cs"/>
              </a:defRPr>
            </a:lvl1pPr>
          </a:lstStyle>
          <a:p>
            <a:pPr>
              <a:defRPr/>
            </a:pPr>
            <a:endParaRPr lang="de-DE"/>
          </a:p>
        </p:txBody>
      </p:sp>
      <p:sp>
        <p:nvSpPr>
          <p:cNvPr id="65540" name="Rectangle 1028"/>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anose="02020603050405020304" pitchFamily="18" charset="0"/>
                <a:ea typeface="+mn-ea"/>
                <a:cs typeface="+mn-cs"/>
              </a:defRPr>
            </a:lvl1pPr>
          </a:lstStyle>
          <a:p>
            <a:pPr>
              <a:defRPr/>
            </a:pPr>
            <a:endParaRPr lang="de-DE"/>
          </a:p>
        </p:txBody>
      </p:sp>
      <p:sp>
        <p:nvSpPr>
          <p:cNvPr id="65541" name="Rectangle 1029"/>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cs typeface="+mn-cs"/>
              </a:defRPr>
            </a:lvl1pPr>
          </a:lstStyle>
          <a:p>
            <a:pPr>
              <a:defRPr/>
            </a:pPr>
            <a:fld id="{6A003FE8-6CC7-784C-A326-ECF01E9707F3}" type="slidenum">
              <a:rPr lang="de-DE"/>
              <a:pPr>
                <a:defRPr/>
              </a:pPr>
              <a:t>‹Nr.›</a:t>
            </a:fld>
            <a:endParaRPr lang="de-DE"/>
          </a:p>
        </p:txBody>
      </p:sp>
    </p:spTree>
    <p:extLst>
      <p:ext uri="{BB962C8B-B14F-4D97-AF65-F5344CB8AC3E}">
        <p14:creationId xmlns:p14="http://schemas.microsoft.com/office/powerpoint/2010/main" val="15047516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anose="02020603050405020304" pitchFamily="18" charset="0"/>
                <a:ea typeface="+mn-ea"/>
                <a:cs typeface="+mn-cs"/>
              </a:defRPr>
            </a:lvl1pPr>
          </a:lstStyle>
          <a:p>
            <a:pPr>
              <a:defRPr/>
            </a:pPr>
            <a:endParaRPr lang="de-DE"/>
          </a:p>
        </p:txBody>
      </p:sp>
      <p:sp>
        <p:nvSpPr>
          <p:cNvPr id="43011"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anose="02020603050405020304" pitchFamily="18" charset="0"/>
                <a:ea typeface="+mn-ea"/>
                <a:cs typeface="+mn-cs"/>
              </a:defRPr>
            </a:lvl1pPr>
          </a:lstStyle>
          <a:p>
            <a:pPr>
              <a:defRPr/>
            </a:pPr>
            <a:endParaRPr lang="de-DE"/>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 uri="{FAA26D3D-D897-4be2-8F04-BA451C77F1D7}">
              <ma14:placeholderFlag xmlns="" xmlns:ma14="http://schemas.microsoft.com/office/mac/drawingml/2011/main" val="1"/>
            </a:ext>
          </a:extLst>
        </p:spPr>
      </p:sp>
      <p:sp>
        <p:nvSpPr>
          <p:cNvPr id="43013"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noProof="0"/>
              <a:t>Klicken Sie, um die Formate des Vorlagentextes zu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4301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anose="02020603050405020304" pitchFamily="18" charset="0"/>
                <a:ea typeface="+mn-ea"/>
                <a:cs typeface="+mn-cs"/>
              </a:defRPr>
            </a:lvl1pPr>
          </a:lstStyle>
          <a:p>
            <a:pPr>
              <a:defRPr/>
            </a:pPr>
            <a:endParaRPr lang="de-DE"/>
          </a:p>
        </p:txBody>
      </p:sp>
      <p:sp>
        <p:nvSpPr>
          <p:cNvPr id="4301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cs typeface="+mn-cs"/>
              </a:defRPr>
            </a:lvl1pPr>
          </a:lstStyle>
          <a:p>
            <a:pPr>
              <a:defRPr/>
            </a:pPr>
            <a:fld id="{92D95ED7-D5D1-8642-BD7A-E31CAF70E7F2}" type="slidenum">
              <a:rPr lang="de-DE"/>
              <a:pPr>
                <a:defRPr/>
              </a:pPr>
              <a:t>‹Nr.›</a:t>
            </a:fld>
            <a:endParaRPr lang="de-DE"/>
          </a:p>
        </p:txBody>
      </p:sp>
    </p:spTree>
    <p:extLst>
      <p:ext uri="{BB962C8B-B14F-4D97-AF65-F5344CB8AC3E}">
        <p14:creationId xmlns:p14="http://schemas.microsoft.com/office/powerpoint/2010/main" val="42292153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anose="020B0604020202020204" pitchFamily="34" charset="0"/>
        <a:ea typeface="ＭＳ Ｐゴシック" charset="0"/>
        <a:cs typeface="ＭＳ Ｐゴシック" charset="0"/>
      </a:defRPr>
    </a:lvl1pPr>
    <a:lvl2pPr marL="457200" algn="l" rtl="0" eaLnBrk="0" fontAlgn="base" hangingPunct="0">
      <a:spcBef>
        <a:spcPct val="30000"/>
      </a:spcBef>
      <a:spcAft>
        <a:spcPct val="0"/>
      </a:spcAft>
      <a:defRPr kumimoji="1" sz="1200" kern="1200">
        <a:solidFill>
          <a:schemeClr val="tx1"/>
        </a:solidFill>
        <a:latin typeface="Arial" panose="020B0604020202020204" pitchFamily="34" charset="0"/>
        <a:ea typeface="ＭＳ Ｐゴシック" charset="0"/>
        <a:cs typeface="+mn-cs"/>
      </a:defRPr>
    </a:lvl2pPr>
    <a:lvl3pPr marL="914400" algn="l" rtl="0" eaLnBrk="0" fontAlgn="base" hangingPunct="0">
      <a:spcBef>
        <a:spcPct val="30000"/>
      </a:spcBef>
      <a:spcAft>
        <a:spcPct val="0"/>
      </a:spcAft>
      <a:defRPr kumimoji="1" sz="1200" kern="1200">
        <a:solidFill>
          <a:schemeClr val="tx1"/>
        </a:solidFill>
        <a:latin typeface="Arial" panose="020B0604020202020204" pitchFamily="34" charset="0"/>
        <a:ea typeface="ＭＳ Ｐゴシック" charset="0"/>
        <a:cs typeface="+mn-cs"/>
      </a:defRPr>
    </a:lvl3pPr>
    <a:lvl4pPr marL="1371600" algn="l" rtl="0" eaLnBrk="0" fontAlgn="base" hangingPunct="0">
      <a:spcBef>
        <a:spcPct val="30000"/>
      </a:spcBef>
      <a:spcAft>
        <a:spcPct val="0"/>
      </a:spcAft>
      <a:defRPr kumimoji="1" sz="1200" kern="1200">
        <a:solidFill>
          <a:schemeClr val="tx1"/>
        </a:solidFill>
        <a:latin typeface="Arial" panose="020B0604020202020204" pitchFamily="34" charset="0"/>
        <a:ea typeface="ＭＳ Ｐゴシック" charset="0"/>
        <a:cs typeface="+mn-cs"/>
      </a:defRPr>
    </a:lvl4pPr>
    <a:lvl5pPr marL="1828800" algn="l" rtl="0" eaLnBrk="0" fontAlgn="base" hangingPunct="0">
      <a:spcBef>
        <a:spcPct val="30000"/>
      </a:spcBef>
      <a:spcAft>
        <a:spcPct val="0"/>
      </a:spcAft>
      <a:defRPr kumimoji="1" sz="1200" kern="1200">
        <a:solidFill>
          <a:schemeClr val="tx1"/>
        </a:solidFill>
        <a:latin typeface="Arial" panose="020B0604020202020204"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92D95ED7-D5D1-8642-BD7A-E31CAF70E7F2}" type="slidenum">
              <a:rPr lang="de-DE" smtClean="0"/>
              <a:pPr>
                <a:defRPr/>
              </a:pPr>
              <a:t>1</a:t>
            </a:fld>
            <a:endParaRPr lang="de-DE"/>
          </a:p>
        </p:txBody>
      </p:sp>
    </p:spTree>
    <p:extLst>
      <p:ext uri="{BB962C8B-B14F-4D97-AF65-F5344CB8AC3E}">
        <p14:creationId xmlns:p14="http://schemas.microsoft.com/office/powerpoint/2010/main" val="3479027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fld id="{0615E275-88E8-5445-AE18-82EEC766F6AD}" type="slidenum">
              <a:rPr lang="de-DE" sz="1200" smtClean="0"/>
              <a:pPr>
                <a:defRPr/>
              </a:pPr>
              <a:t>10</a:t>
            </a:fld>
            <a:endParaRPr lang="de-DE"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marL="0" marR="0" lvl="0" indent="0" algn="l" defTabSz="914400" rtl="0" eaLnBrk="1" fontAlgn="base" latinLnBrk="0" hangingPunct="1">
              <a:lnSpc>
                <a:spcPct val="100000"/>
              </a:lnSpc>
              <a:spcBef>
                <a:spcPct val="30000"/>
              </a:spcBef>
              <a:spcAft>
                <a:spcPct val="0"/>
              </a:spcAft>
              <a:buClrTx/>
              <a:buSzTx/>
              <a:buFont typeface="Wingdings"/>
              <a:buNone/>
              <a:tabLst/>
              <a:defRPr/>
            </a:pPr>
            <a:r>
              <a:rPr kumimoji="1" lang="de-DE" sz="1200" kern="1200" dirty="0">
                <a:solidFill>
                  <a:schemeClr val="tx1"/>
                </a:solidFill>
                <a:latin typeface="Arial" panose="020B0604020202020204" pitchFamily="34" charset="0"/>
                <a:ea typeface="ＭＳ Ｐゴシック" charset="0"/>
                <a:cs typeface="ＭＳ Ｐゴシック" charset="0"/>
                <a:sym typeface="Wingdings" pitchFamily="2" charset="2"/>
              </a:rPr>
              <a:t> </a:t>
            </a:r>
            <a:r>
              <a:rPr kumimoji="1" lang="de-DE" sz="1200" kern="1200" dirty="0">
                <a:solidFill>
                  <a:schemeClr val="tx1"/>
                </a:solidFill>
                <a:latin typeface="Arial" panose="020B0604020202020204" pitchFamily="34" charset="0"/>
                <a:ea typeface="ＭＳ Ｐゴシック" charset="0"/>
                <a:cs typeface="ＭＳ Ｐゴシック" charset="0"/>
              </a:rPr>
              <a:t>Bitte alle Standards streichen, die sich ausschließlich mit Gesundheitsaspekten der Konsumenten beschäftigen. (FOLIE_11 zeigt das Ergebnis)</a:t>
            </a:r>
          </a:p>
          <a:p>
            <a:pPr marL="0" marR="0" indent="0" algn="l" defTabSz="914400" rtl="0" eaLnBrk="1" fontAlgn="base" latinLnBrk="0" hangingPunct="1">
              <a:lnSpc>
                <a:spcPct val="100000"/>
              </a:lnSpc>
              <a:spcBef>
                <a:spcPct val="30000"/>
              </a:spcBef>
              <a:spcAft>
                <a:spcPct val="0"/>
              </a:spcAft>
              <a:buClrTx/>
              <a:buSzTx/>
              <a:buFont typeface="Wingdings"/>
              <a:buNone/>
              <a:tabLst/>
              <a:defRPr/>
            </a:pPr>
            <a:endParaRPr kumimoji="1" lang="de-DE" sz="1200" i="1" kern="1200" dirty="0">
              <a:solidFill>
                <a:schemeClr val="tx1"/>
              </a:solidFill>
              <a:latin typeface="Arial" panose="020B0604020202020204" pitchFamily="34" charset="0"/>
              <a:ea typeface="ＭＳ Ｐゴシック" charset="0"/>
              <a:cs typeface="ＭＳ Ｐゴシック" charset="0"/>
            </a:endParaRPr>
          </a:p>
        </p:txBody>
      </p:sp>
    </p:spTree>
    <p:extLst>
      <p:ext uri="{BB962C8B-B14F-4D97-AF65-F5344CB8AC3E}">
        <p14:creationId xmlns:p14="http://schemas.microsoft.com/office/powerpoint/2010/main" val="3233624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fld id="{0615E275-88E8-5445-AE18-82EEC766F6AD}" type="slidenum">
              <a:rPr lang="de-DE" sz="1200" smtClean="0"/>
              <a:pPr>
                <a:defRPr/>
              </a:pPr>
              <a:t>11</a:t>
            </a:fld>
            <a:endParaRPr lang="de-DE"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marL="0" marR="0" lvl="0" indent="0" algn="l" defTabSz="914400" rtl="0" eaLnBrk="1" fontAlgn="base" latinLnBrk="0" hangingPunct="1">
              <a:lnSpc>
                <a:spcPct val="100000"/>
              </a:lnSpc>
              <a:spcBef>
                <a:spcPct val="30000"/>
              </a:spcBef>
              <a:spcAft>
                <a:spcPct val="0"/>
              </a:spcAft>
              <a:buClrTx/>
              <a:buSzTx/>
              <a:buFont typeface="Wingdings"/>
              <a:buNone/>
              <a:tabLst/>
              <a:defRPr/>
            </a:pPr>
            <a:r>
              <a:rPr kumimoji="1" lang="de-DE" sz="1200" kern="1200" dirty="0">
                <a:solidFill>
                  <a:schemeClr val="tx1"/>
                </a:solidFill>
                <a:latin typeface="Arial" panose="020B0604020202020204" pitchFamily="34" charset="0"/>
                <a:ea typeface="ＭＳ Ｐゴシック" charset="0"/>
                <a:cs typeface="ＭＳ Ｐゴシック" charset="0"/>
                <a:sym typeface="Wingdings" pitchFamily="2" charset="2"/>
              </a:rPr>
              <a:t> Bitte alle Standards streichen, die sich primär auf den Baumwollanbau konzentrieren. (FOLIE_12 zeigt das Ergebnis)</a:t>
            </a:r>
          </a:p>
          <a:p>
            <a:pPr marL="0" marR="0" indent="0" algn="l" defTabSz="914400" rtl="0" eaLnBrk="1" fontAlgn="base" latinLnBrk="0" hangingPunct="1">
              <a:lnSpc>
                <a:spcPct val="100000"/>
              </a:lnSpc>
              <a:spcBef>
                <a:spcPct val="30000"/>
              </a:spcBef>
              <a:spcAft>
                <a:spcPct val="0"/>
              </a:spcAft>
              <a:buClrTx/>
              <a:buSzTx/>
              <a:buFont typeface="Wingdings"/>
              <a:buNone/>
              <a:tabLst/>
              <a:defRPr/>
            </a:pPr>
            <a:endParaRPr kumimoji="1" lang="de-DE" sz="1200" i="1" kern="1200" dirty="0">
              <a:solidFill>
                <a:schemeClr val="tx1"/>
              </a:solidFill>
              <a:latin typeface="Arial" panose="020B0604020202020204" pitchFamily="34" charset="0"/>
              <a:ea typeface="ＭＳ Ｐゴシック" charset="0"/>
              <a:cs typeface="ＭＳ Ｐゴシック" charset="0"/>
            </a:endParaRPr>
          </a:p>
        </p:txBody>
      </p:sp>
    </p:spTree>
    <p:extLst>
      <p:ext uri="{BB962C8B-B14F-4D97-AF65-F5344CB8AC3E}">
        <p14:creationId xmlns:p14="http://schemas.microsoft.com/office/powerpoint/2010/main" val="170369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fld id="{0615E275-88E8-5445-AE18-82EEC766F6AD}" type="slidenum">
              <a:rPr lang="de-DE" sz="1200" smtClean="0"/>
              <a:pPr>
                <a:defRPr/>
              </a:pPr>
              <a:t>12</a:t>
            </a:fld>
            <a:endParaRPr lang="de-DE"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marL="171450" marR="0" lvl="0" indent="-171450" algn="l" defTabSz="914400" rtl="0" eaLnBrk="1" fontAlgn="base" latinLnBrk="0" hangingPunct="1">
              <a:lnSpc>
                <a:spcPct val="100000"/>
              </a:lnSpc>
              <a:spcBef>
                <a:spcPct val="30000"/>
              </a:spcBef>
              <a:spcAft>
                <a:spcPct val="0"/>
              </a:spcAft>
              <a:buClrTx/>
              <a:buSzTx/>
              <a:buFont typeface="Wingdings" panose="05000000000000000000" pitchFamily="2" charset="2"/>
              <a:buChar char="à"/>
              <a:tabLst/>
              <a:defRPr/>
            </a:pPr>
            <a:r>
              <a:rPr kumimoji="1" lang="de-DE" sz="1200" kern="1200" dirty="0">
                <a:solidFill>
                  <a:schemeClr val="tx1"/>
                </a:solidFill>
                <a:latin typeface="Arial" panose="020B0604020202020204" pitchFamily="34" charset="0"/>
                <a:ea typeface="ＭＳ Ｐゴシック" charset="0"/>
                <a:cs typeface="ＭＳ Ｐゴシック" charset="0"/>
                <a:sym typeface="Wingdings" pitchFamily="2" charset="2"/>
              </a:rPr>
              <a:t>Bitte alle Standards streichen, die sich vor allem oder nur soziale Aspekte im Fokus haben. (FOLIE_13 zeigt das Ergebnis)</a:t>
            </a:r>
          </a:p>
          <a:p>
            <a:pPr marL="171450" marR="0" lvl="0" indent="-171450" algn="l" defTabSz="914400" rtl="0" eaLnBrk="1" fontAlgn="base" latinLnBrk="0" hangingPunct="1">
              <a:lnSpc>
                <a:spcPct val="100000"/>
              </a:lnSpc>
              <a:spcBef>
                <a:spcPct val="30000"/>
              </a:spcBef>
              <a:spcAft>
                <a:spcPct val="0"/>
              </a:spcAft>
              <a:buClrTx/>
              <a:buSzTx/>
              <a:buFont typeface="Wingdings" panose="05000000000000000000" pitchFamily="2" charset="2"/>
              <a:buChar char="à"/>
              <a:tabLst/>
              <a:defRPr/>
            </a:pPr>
            <a:endParaRPr kumimoji="1" lang="de-DE" sz="1200" kern="1200" dirty="0">
              <a:solidFill>
                <a:schemeClr val="tx1"/>
              </a:solidFill>
              <a:latin typeface="Arial" panose="020B0604020202020204" pitchFamily="34" charset="0"/>
              <a:ea typeface="ＭＳ Ｐゴシック" charset="0"/>
              <a:cs typeface="ＭＳ Ｐゴシック" charset="0"/>
              <a:sym typeface="Wingdings" pitchFamily="2" charset="2"/>
            </a:endParaRPr>
          </a:p>
          <a:p>
            <a:pPr marL="171450" marR="0" lvl="0" indent="-171450" algn="l" defTabSz="914400" rtl="0" eaLnBrk="1" fontAlgn="base" latinLnBrk="0" hangingPunct="1">
              <a:lnSpc>
                <a:spcPct val="100000"/>
              </a:lnSpc>
              <a:spcBef>
                <a:spcPct val="30000"/>
              </a:spcBef>
              <a:spcAft>
                <a:spcPct val="0"/>
              </a:spcAft>
              <a:buClrTx/>
              <a:buSzTx/>
              <a:buFont typeface="Wingdings" panose="05000000000000000000" pitchFamily="2" charset="2"/>
              <a:buChar char="à"/>
              <a:tabLst/>
              <a:defRPr/>
            </a:pPr>
            <a:endParaRPr kumimoji="1" lang="de-DE" sz="1200" kern="1200" dirty="0">
              <a:solidFill>
                <a:schemeClr val="tx1"/>
              </a:solidFill>
              <a:latin typeface="Arial" panose="020B0604020202020204" pitchFamily="34" charset="0"/>
              <a:ea typeface="ＭＳ Ｐゴシック" charset="0"/>
              <a:cs typeface="ＭＳ Ｐゴシック" charset="0"/>
              <a:sym typeface="Wingdings" pitchFamily="2" charset="2"/>
            </a:endParaRPr>
          </a:p>
          <a:p>
            <a:pPr marL="0" marR="0" indent="0" algn="l" defTabSz="914400" rtl="0" eaLnBrk="1" fontAlgn="base" latinLnBrk="0" hangingPunct="1">
              <a:lnSpc>
                <a:spcPct val="100000"/>
              </a:lnSpc>
              <a:spcBef>
                <a:spcPct val="30000"/>
              </a:spcBef>
              <a:spcAft>
                <a:spcPct val="0"/>
              </a:spcAft>
              <a:buClrTx/>
              <a:buSzTx/>
              <a:buFont typeface="Wingdings"/>
              <a:buNone/>
              <a:tabLst/>
              <a:defRPr/>
            </a:pPr>
            <a:r>
              <a:rPr kumimoji="1" lang="de-DE" sz="1200" i="0" kern="1200" dirty="0">
                <a:solidFill>
                  <a:schemeClr val="tx1"/>
                </a:solidFill>
                <a:latin typeface="Arial" panose="020B0604020202020204" pitchFamily="34" charset="0"/>
                <a:ea typeface="ＭＳ Ｐゴシック" charset="0"/>
                <a:cs typeface="ＭＳ Ｐゴシック" charset="0"/>
              </a:rPr>
              <a:t>Grüner Knopf: verbindet 20 Unternehmenskriterien mit 26 Produktkriterien aus dem sozialen und ökologischen Bereich. Von den 26 Produktkriterien </a:t>
            </a:r>
            <a:r>
              <a:rPr kumimoji="1" lang="de-DE" sz="1200" i="0" kern="1200" dirty="0" err="1">
                <a:solidFill>
                  <a:schemeClr val="tx1"/>
                </a:solidFill>
                <a:latin typeface="Arial" panose="020B0604020202020204" pitchFamily="34" charset="0"/>
                <a:ea typeface="ＭＳ Ｐゴシック" charset="0"/>
                <a:cs typeface="ＭＳ Ｐゴシック" charset="0"/>
              </a:rPr>
              <a:t>beziehn</a:t>
            </a:r>
            <a:r>
              <a:rPr kumimoji="1" lang="de-DE" sz="1200" i="0" kern="1200" dirty="0">
                <a:solidFill>
                  <a:schemeClr val="tx1"/>
                </a:solidFill>
                <a:latin typeface="Arial" panose="020B0604020202020204" pitchFamily="34" charset="0"/>
                <a:ea typeface="ＭＳ Ｐゴシック" charset="0"/>
                <a:cs typeface="ＭＳ Ｐゴシック" charset="0"/>
              </a:rPr>
              <a:t> sich 17 auf soziale Aspekte, darum ist das Siegel als „primär soziale Kriterien“-Kategorie einsortiert. (FOLIE12) </a:t>
            </a:r>
          </a:p>
        </p:txBody>
      </p:sp>
    </p:spTree>
    <p:extLst>
      <p:ext uri="{BB962C8B-B14F-4D97-AF65-F5344CB8AC3E}">
        <p14:creationId xmlns:p14="http://schemas.microsoft.com/office/powerpoint/2010/main" val="11351381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fld id="{0615E275-88E8-5445-AE18-82EEC766F6AD}" type="slidenum">
              <a:rPr lang="de-DE" sz="1200" smtClean="0"/>
              <a:pPr>
                <a:defRPr/>
              </a:pPr>
              <a:t>13</a:t>
            </a:fld>
            <a:endParaRPr lang="de-DE"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de-DE" sz="1200" kern="1200" dirty="0">
                <a:solidFill>
                  <a:schemeClr val="tx1"/>
                </a:solidFill>
                <a:latin typeface="Arial" panose="020B0604020202020204" pitchFamily="34" charset="0"/>
                <a:ea typeface="ＭＳ Ｐゴシック" charset="0"/>
                <a:cs typeface="ＭＳ Ｐゴシック" charset="0"/>
              </a:rPr>
              <a:t>Hier bleiben die </a:t>
            </a:r>
            <a:r>
              <a:rPr kumimoji="1" lang="de-DE" sz="1200" b="1" kern="1200" dirty="0">
                <a:solidFill>
                  <a:schemeClr val="tx1"/>
                </a:solidFill>
                <a:latin typeface="Arial" panose="020B0604020202020204" pitchFamily="34" charset="0"/>
                <a:ea typeface="ＭＳ Ｐゴシック" charset="0"/>
                <a:cs typeface="ＭＳ Ｐゴシック" charset="0"/>
              </a:rPr>
              <a:t>Sozialstandard-Initiativen </a:t>
            </a:r>
            <a:r>
              <a:rPr kumimoji="1" lang="de-DE" sz="1200" kern="1200" dirty="0">
                <a:solidFill>
                  <a:schemeClr val="tx1"/>
                </a:solidFill>
                <a:latin typeface="Arial" panose="020B0604020202020204" pitchFamily="34" charset="0"/>
                <a:ea typeface="ＭＳ Ｐゴシック" charset="0"/>
                <a:cs typeface="ＭＳ Ｐゴシック" charset="0"/>
              </a:rPr>
              <a:t>übrig, um die es im Kurs geht. </a:t>
            </a:r>
          </a:p>
          <a:p>
            <a:pPr marL="0" marR="0" indent="0" algn="l" defTabSz="914400" rtl="0" eaLnBrk="1" fontAlgn="base" latinLnBrk="0" hangingPunct="1">
              <a:lnSpc>
                <a:spcPct val="100000"/>
              </a:lnSpc>
              <a:spcBef>
                <a:spcPct val="30000"/>
              </a:spcBef>
              <a:spcAft>
                <a:spcPct val="0"/>
              </a:spcAft>
              <a:buClrTx/>
              <a:buSzTx/>
              <a:buFontTx/>
              <a:buNone/>
              <a:tabLst/>
              <a:defRPr/>
            </a:pPr>
            <a:endParaRPr lang="de-DE" sz="1200" dirty="0"/>
          </a:p>
          <a:p>
            <a:pPr marL="0" marR="0" indent="0" algn="l" defTabSz="914400" rtl="0" eaLnBrk="1" fontAlgn="base" latinLnBrk="0" hangingPunct="1">
              <a:lnSpc>
                <a:spcPct val="100000"/>
              </a:lnSpc>
              <a:spcBef>
                <a:spcPct val="30000"/>
              </a:spcBef>
              <a:spcAft>
                <a:spcPct val="0"/>
              </a:spcAft>
              <a:buClrTx/>
              <a:buSzTx/>
              <a:buFontTx/>
              <a:buNone/>
              <a:tabLst/>
              <a:defRPr/>
            </a:pPr>
            <a:r>
              <a:rPr lang="de-DE" sz="1200" dirty="0"/>
              <a:t>Dies sind die marktrelevanten Sozialstandard-Initiativen für Firmen in Europa, die Sozialstandards in der Konfektion verbessern wollen.</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de-DE" sz="1200" kern="1200" dirty="0">
                <a:solidFill>
                  <a:schemeClr val="tx1"/>
                </a:solidFill>
                <a:latin typeface="Arial" panose="020B0604020202020204" pitchFamily="34" charset="0"/>
                <a:ea typeface="ＭＳ Ｐゴシック" charset="0"/>
                <a:cs typeface="ＭＳ Ｐゴシック" charset="0"/>
              </a:rPr>
              <a:t>Sie sind KEINE</a:t>
            </a:r>
            <a:r>
              <a:rPr kumimoji="1" lang="de-DE" sz="1200" kern="1200" baseline="0" dirty="0">
                <a:solidFill>
                  <a:schemeClr val="tx1"/>
                </a:solidFill>
                <a:latin typeface="Arial" panose="020B0604020202020204" pitchFamily="34" charset="0"/>
                <a:ea typeface="ＭＳ Ｐゴシック" charset="0"/>
                <a:cs typeface="ＭＳ Ｐゴシック" charset="0"/>
              </a:rPr>
              <a:t> Siegel für ein Produkt, sondern Initiativen, in denen Unternehmen als ganze Einheiten mitmachen. </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de-DE" sz="1200" kern="1200" dirty="0">
                <a:solidFill>
                  <a:schemeClr val="tx1"/>
                </a:solidFill>
                <a:latin typeface="Arial" panose="020B0604020202020204" pitchFamily="34" charset="0"/>
                <a:ea typeface="ＭＳ Ｐゴシック" charset="0"/>
                <a:cs typeface="ＭＳ Ｐゴシック" charset="0"/>
              </a:rPr>
              <a:t>Sie sind FREIWILLIG, das heißt, Unternehmen können mitmachen oder nicht, es stehen keine, z.B. gesetzlichen, Verpflichtungen dahinter</a:t>
            </a:r>
          </a:p>
          <a:p>
            <a:pPr eaLnBrk="1" hangingPunct="1">
              <a:defRPr/>
            </a:pPr>
            <a:endParaRPr kumimoji="1" lang="de-DE" sz="1200" kern="1200" dirty="0">
              <a:solidFill>
                <a:schemeClr val="tx1"/>
              </a:solidFill>
              <a:latin typeface="Arial" charset="0"/>
              <a:ea typeface="ＭＳ Ｐゴシック" charset="0"/>
              <a:cs typeface="ＭＳ Ｐゴシック" charset="0"/>
            </a:endParaRPr>
          </a:p>
          <a:p>
            <a:pPr eaLnBrk="1" hangingPunct="1">
              <a:defRPr/>
            </a:pPr>
            <a:r>
              <a:rPr kumimoji="1" lang="de-DE" sz="1200" kern="1200" dirty="0">
                <a:solidFill>
                  <a:schemeClr val="tx1"/>
                </a:solidFill>
                <a:latin typeface="Arial" charset="0"/>
                <a:ea typeface="ＭＳ Ｐゴシック" charset="0"/>
                <a:cs typeface="ＭＳ Ｐゴシック" charset="0"/>
              </a:rPr>
              <a:t>Nach</a:t>
            </a:r>
            <a:r>
              <a:rPr kumimoji="1" lang="de-DE" sz="1200" kern="1200" baseline="0" dirty="0">
                <a:solidFill>
                  <a:schemeClr val="tx1"/>
                </a:solidFill>
                <a:latin typeface="Arial" charset="0"/>
                <a:ea typeface="ＭＳ Ｐゴシック" charset="0"/>
                <a:cs typeface="ＭＳ Ｐゴシック" charset="0"/>
              </a:rPr>
              <a:t> dieser Folie: kleine Filme über die Initiativen – drei ausgewählt, es sind die Filme von den Initiativen selbst, ihre eigenen Präsentationsclips, die sich auf den Homepages finden -&gt; </a:t>
            </a:r>
            <a:r>
              <a:rPr kumimoji="1" lang="de-DE" sz="1200" i="1" kern="1200" baseline="0" dirty="0">
                <a:solidFill>
                  <a:schemeClr val="tx1"/>
                </a:solidFill>
                <a:latin typeface="Arial" charset="0"/>
                <a:ea typeface="ＭＳ Ｐゴシック" charset="0"/>
                <a:cs typeface="ＭＳ Ｐゴシック" charset="0"/>
              </a:rPr>
              <a:t>weitere Infos und Leitfragen siehe Modulanleitung</a:t>
            </a:r>
          </a:p>
          <a:p>
            <a:pPr eaLnBrk="1" hangingPunct="1">
              <a:defRPr/>
            </a:pPr>
            <a:endParaRPr kumimoji="1" lang="de-DE" sz="1200" i="1" kern="1200" baseline="0" dirty="0">
              <a:solidFill>
                <a:schemeClr val="tx1"/>
              </a:solidFill>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 typeface="Wingdings"/>
              <a:buNone/>
              <a:tabLst/>
              <a:defRPr/>
            </a:pPr>
            <a:endParaRPr kumimoji="1" lang="de-DE" sz="1200" i="0" kern="1200" dirty="0">
              <a:solidFill>
                <a:schemeClr val="tx1"/>
              </a:solidFill>
              <a:latin typeface="Arial" panose="020B0604020202020204" pitchFamily="34" charset="0"/>
              <a:ea typeface="ＭＳ Ｐゴシック" charset="0"/>
              <a:cs typeface="ＭＳ Ｐゴシック" charset="0"/>
            </a:endParaRPr>
          </a:p>
        </p:txBody>
      </p:sp>
    </p:spTree>
    <p:extLst>
      <p:ext uri="{BB962C8B-B14F-4D97-AF65-F5344CB8AC3E}">
        <p14:creationId xmlns:p14="http://schemas.microsoft.com/office/powerpoint/2010/main" val="1113923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fld id="{0615E275-88E8-5445-AE18-82EEC766F6AD}" type="slidenum">
              <a:rPr lang="de-DE" sz="1200" smtClean="0"/>
              <a:pPr>
                <a:defRPr/>
              </a:pPr>
              <a:t>14</a:t>
            </a:fld>
            <a:endParaRPr lang="de-DE"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defRPr/>
            </a:pPr>
            <a:r>
              <a:rPr lang="de-DE" i="1" dirty="0">
                <a:latin typeface="Arial" charset="0"/>
                <a:cs typeface="+mn-cs"/>
              </a:rPr>
              <a:t>Die Teilnehmenden werden aufgefordert, sich kurz mit ihrem</a:t>
            </a:r>
            <a:r>
              <a:rPr lang="de-DE" i="1" baseline="0" dirty="0">
                <a:latin typeface="Arial" charset="0"/>
                <a:cs typeface="+mn-cs"/>
              </a:rPr>
              <a:t> Nachbarn / ihrer Nachbarin auszutauschen und Kriterien für den Vergleich zu sammeln</a:t>
            </a:r>
          </a:p>
          <a:p>
            <a:pPr eaLnBrk="1" hangingPunct="1">
              <a:defRPr/>
            </a:pPr>
            <a:endParaRPr lang="de-DE" i="1" baseline="0" dirty="0">
              <a:latin typeface="Arial" charset="0"/>
              <a:cs typeface="+mn-cs"/>
            </a:endParaRPr>
          </a:p>
          <a:p>
            <a:pPr eaLnBrk="1" hangingPunct="1">
              <a:defRPr/>
            </a:pPr>
            <a:r>
              <a:rPr lang="de-DE" i="0" baseline="0" dirty="0">
                <a:latin typeface="Arial" charset="0"/>
                <a:cs typeface="+mn-cs"/>
              </a:rPr>
              <a:t>Anschließend werden Aspekte in der Großgruppe gesammelt (ggf. Sammlung an der Tafel oder </a:t>
            </a:r>
            <a:r>
              <a:rPr lang="de-DE" i="0" baseline="0" dirty="0" err="1">
                <a:latin typeface="Arial" charset="0"/>
                <a:cs typeface="+mn-cs"/>
              </a:rPr>
              <a:t>Flipchart</a:t>
            </a:r>
            <a:r>
              <a:rPr lang="de-DE" i="0" baseline="0" dirty="0">
                <a:latin typeface="Arial" charset="0"/>
                <a:cs typeface="+mn-cs"/>
              </a:rPr>
              <a:t>, </a:t>
            </a:r>
            <a:r>
              <a:rPr lang="de-DE" i="0" baseline="0" dirty="0" err="1">
                <a:latin typeface="Arial" charset="0"/>
                <a:cs typeface="+mn-cs"/>
              </a:rPr>
              <a:t>ggf</a:t>
            </a:r>
            <a:r>
              <a:rPr lang="de-DE" i="0" baseline="0" dirty="0">
                <a:latin typeface="Arial" charset="0"/>
                <a:cs typeface="+mn-cs"/>
              </a:rPr>
              <a:t> gruppiert nach Aspekten, die in der Präsentation folgen und denen, die in der Gruppenarbeit erarbeitet werden)</a:t>
            </a:r>
          </a:p>
          <a:p>
            <a:pPr eaLnBrk="1" hangingPunct="1">
              <a:defRPr/>
            </a:pPr>
            <a:endParaRPr lang="de-DE" i="0" baseline="0" dirty="0">
              <a:latin typeface="Arial" charset="0"/>
              <a:cs typeface="+mn-cs"/>
            </a:endParaRPr>
          </a:p>
          <a:p>
            <a:pPr eaLnBrk="1" hangingPunct="1">
              <a:defRPr/>
            </a:pPr>
            <a:r>
              <a:rPr lang="de-DE" i="0" baseline="0" dirty="0">
                <a:latin typeface="Arial" charset="0"/>
                <a:cs typeface="+mn-cs"/>
              </a:rPr>
              <a:t>Mit den nächsten Folien präsentiert die Multiplikatorin erste Fakten zu den </a:t>
            </a:r>
            <a:r>
              <a:rPr lang="de-DE" i="0" baseline="0" dirty="0" err="1">
                <a:latin typeface="Arial" charset="0"/>
                <a:cs typeface="+mn-cs"/>
              </a:rPr>
              <a:t>Initativen</a:t>
            </a:r>
            <a:r>
              <a:rPr lang="de-DE" i="0" baseline="0" dirty="0">
                <a:latin typeface="Arial" charset="0"/>
                <a:cs typeface="+mn-cs"/>
              </a:rPr>
              <a:t> im Vergleich.</a:t>
            </a:r>
          </a:p>
          <a:p>
            <a:pPr eaLnBrk="1" hangingPunct="1">
              <a:defRPr/>
            </a:pPr>
            <a:endParaRPr lang="de-DE" i="0" baseline="0" dirty="0">
              <a:latin typeface="Arial" charset="0"/>
              <a:cs typeface="+mn-cs"/>
            </a:endParaRPr>
          </a:p>
          <a:p>
            <a:pPr marL="0" marR="0" indent="0" algn="l" defTabSz="914400" rtl="0" eaLnBrk="1" fontAlgn="base" latinLnBrk="0" hangingPunct="1">
              <a:lnSpc>
                <a:spcPct val="100000"/>
              </a:lnSpc>
              <a:spcBef>
                <a:spcPct val="30000"/>
              </a:spcBef>
              <a:spcAft>
                <a:spcPct val="0"/>
              </a:spcAft>
              <a:buClrTx/>
              <a:buSzTx/>
              <a:buFont typeface="Wingdings"/>
              <a:buNone/>
              <a:tabLst/>
              <a:defRPr/>
            </a:pPr>
            <a:r>
              <a:rPr kumimoji="1" lang="de-DE" sz="1200" b="1" i="1" kern="1200" dirty="0">
                <a:solidFill>
                  <a:schemeClr val="tx1"/>
                </a:solidFill>
                <a:latin typeface="Arial" panose="020B0604020202020204" pitchFamily="34" charset="0"/>
                <a:ea typeface="ＭＳ Ｐゴシック" charset="0"/>
                <a:cs typeface="ＭＳ Ｐゴシック" charset="0"/>
              </a:rPr>
              <a:t>Um Verwirrung zu vermeiden:</a:t>
            </a:r>
          </a:p>
          <a:p>
            <a:pPr marL="0" marR="0" indent="0" algn="l" defTabSz="914400" rtl="0" eaLnBrk="1" fontAlgn="base" latinLnBrk="0" hangingPunct="1">
              <a:lnSpc>
                <a:spcPct val="100000"/>
              </a:lnSpc>
              <a:spcBef>
                <a:spcPct val="30000"/>
              </a:spcBef>
              <a:spcAft>
                <a:spcPct val="0"/>
              </a:spcAft>
              <a:buClrTx/>
              <a:buSzTx/>
              <a:buFont typeface="Wingdings"/>
              <a:buNone/>
              <a:tabLst/>
              <a:defRPr/>
            </a:pPr>
            <a:r>
              <a:rPr kumimoji="1" lang="de-DE" sz="1200" i="0" kern="1200" dirty="0">
                <a:solidFill>
                  <a:schemeClr val="tx1"/>
                </a:solidFill>
                <a:latin typeface="Arial" panose="020B0604020202020204" pitchFamily="34" charset="0"/>
                <a:ea typeface="ＭＳ Ｐゴシック" charset="0"/>
                <a:cs typeface="ＭＳ Ｐゴシック" charset="0"/>
              </a:rPr>
              <a:t>SAI (</a:t>
            </a:r>
            <a:r>
              <a:rPr kumimoji="1" lang="de-DE" sz="1200" i="0" kern="1200" dirty="0" err="1">
                <a:solidFill>
                  <a:schemeClr val="tx1"/>
                </a:solidFill>
                <a:latin typeface="Arial" panose="020B0604020202020204" pitchFamily="34" charset="0"/>
                <a:ea typeface="ＭＳ Ｐゴシック" charset="0"/>
                <a:cs typeface="ＭＳ Ｐゴシック" charset="0"/>
              </a:rPr>
              <a:t>Social</a:t>
            </a:r>
            <a:r>
              <a:rPr kumimoji="1" lang="de-DE" sz="1200" i="0" kern="1200" dirty="0">
                <a:solidFill>
                  <a:schemeClr val="tx1"/>
                </a:solidFill>
                <a:latin typeface="Arial" panose="020B0604020202020204" pitchFamily="34" charset="0"/>
                <a:ea typeface="ＭＳ Ｐゴシック" charset="0"/>
                <a:cs typeface="ＭＳ Ｐゴシック" charset="0"/>
              </a:rPr>
              <a:t> </a:t>
            </a:r>
            <a:r>
              <a:rPr kumimoji="1" lang="de-DE" sz="1200" i="0" kern="1200" dirty="0" err="1">
                <a:solidFill>
                  <a:schemeClr val="tx1"/>
                </a:solidFill>
                <a:latin typeface="Arial" panose="020B0604020202020204" pitchFamily="34" charset="0"/>
                <a:ea typeface="ＭＳ Ｐゴシック" charset="0"/>
                <a:cs typeface="ＭＳ Ｐゴシック" charset="0"/>
              </a:rPr>
              <a:t>Accountability</a:t>
            </a:r>
            <a:r>
              <a:rPr kumimoji="1" lang="de-DE" sz="1200" i="0" kern="1200" dirty="0">
                <a:solidFill>
                  <a:schemeClr val="tx1"/>
                </a:solidFill>
                <a:latin typeface="Arial" panose="020B0604020202020204" pitchFamily="34" charset="0"/>
                <a:ea typeface="ＭＳ Ｐゴシック" charset="0"/>
                <a:cs typeface="ＭＳ Ｐゴシック" charset="0"/>
              </a:rPr>
              <a:t> International) ist die MSI, die unter anderem den Standard SA8000 herausgibt. Grundsätzlich könnte eine MSI durchaus mehrere Standards herausgeben. </a:t>
            </a:r>
            <a:endParaRPr lang="de-DE" i="0" dirty="0">
              <a:latin typeface="Arial" charset="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fld id="{0615E275-88E8-5445-AE18-82EEC766F6AD}" type="slidenum">
              <a:rPr lang="de-DE" sz="1200" smtClean="0"/>
              <a:pPr>
                <a:defRPr/>
              </a:pPr>
              <a:t>15</a:t>
            </a:fld>
            <a:endParaRPr lang="de-DE"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defRPr/>
            </a:pPr>
            <a:endParaRPr lang="de-DE">
              <a:latin typeface="Arial" charset="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fld id="{0615E275-88E8-5445-AE18-82EEC766F6AD}" type="slidenum">
              <a:rPr lang="de-DE" sz="1200" smtClean="0"/>
              <a:pPr>
                <a:defRPr/>
              </a:pPr>
              <a:t>16</a:t>
            </a:fld>
            <a:endParaRPr lang="de-DE"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defRPr/>
            </a:pPr>
            <a:endParaRPr lang="de-DE" dirty="0">
              <a:latin typeface="Arial" charset="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fld id="{0615E275-88E8-5445-AE18-82EEC766F6AD}" type="slidenum">
              <a:rPr lang="de-DE" sz="1200" smtClean="0"/>
              <a:pPr>
                <a:defRPr/>
              </a:pPr>
              <a:t>17</a:t>
            </a:fld>
            <a:endParaRPr lang="de-DE"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defRPr/>
            </a:pPr>
            <a:r>
              <a:rPr lang="de-DE" dirty="0">
                <a:latin typeface="Arial" charset="0"/>
                <a:cs typeface="+mn-cs"/>
              </a:rPr>
              <a:t>Quellen (letzter Zugriff für alle 09.04.2019)</a:t>
            </a:r>
          </a:p>
          <a:p>
            <a:pPr eaLnBrk="1" hangingPunct="1">
              <a:defRPr/>
            </a:pPr>
            <a:r>
              <a:rPr lang="de-DE" dirty="0">
                <a:latin typeface="Arial" charset="0"/>
                <a:cs typeface="+mn-cs"/>
              </a:rPr>
              <a:t>BSCI: https://</a:t>
            </a:r>
            <a:r>
              <a:rPr lang="de-DE" dirty="0" err="1">
                <a:latin typeface="Arial" charset="0"/>
                <a:cs typeface="+mn-cs"/>
              </a:rPr>
              <a:t>www.amfori.org</a:t>
            </a:r>
            <a:r>
              <a:rPr lang="de-DE" dirty="0">
                <a:latin typeface="Arial" charset="0"/>
                <a:cs typeface="+mn-cs"/>
              </a:rPr>
              <a:t>/</a:t>
            </a:r>
            <a:r>
              <a:rPr lang="de-DE" dirty="0" err="1">
                <a:latin typeface="Arial" charset="0"/>
                <a:cs typeface="+mn-cs"/>
              </a:rPr>
              <a:t>content</a:t>
            </a:r>
            <a:r>
              <a:rPr lang="de-DE" dirty="0">
                <a:latin typeface="Arial" charset="0"/>
                <a:cs typeface="+mn-cs"/>
              </a:rPr>
              <a:t>/</a:t>
            </a:r>
            <a:r>
              <a:rPr lang="de-DE" dirty="0" err="1">
                <a:latin typeface="Arial" charset="0"/>
                <a:cs typeface="+mn-cs"/>
              </a:rPr>
              <a:t>vision</a:t>
            </a:r>
            <a:r>
              <a:rPr lang="de-DE" dirty="0">
                <a:latin typeface="Arial" charset="0"/>
                <a:cs typeface="+mn-cs"/>
              </a:rPr>
              <a:t>-mission-</a:t>
            </a:r>
            <a:r>
              <a:rPr lang="de-DE" dirty="0" err="1">
                <a:latin typeface="Arial" charset="0"/>
                <a:cs typeface="+mn-cs"/>
              </a:rPr>
              <a:t>and</a:t>
            </a:r>
            <a:r>
              <a:rPr lang="de-DE" dirty="0">
                <a:latin typeface="Arial" charset="0"/>
                <a:cs typeface="+mn-cs"/>
              </a:rPr>
              <a:t>-</a:t>
            </a:r>
            <a:r>
              <a:rPr lang="de-DE" dirty="0" err="1">
                <a:latin typeface="Arial" charset="0"/>
                <a:cs typeface="+mn-cs"/>
              </a:rPr>
              <a:t>values</a:t>
            </a:r>
            <a:r>
              <a:rPr lang="de-DE" dirty="0">
                <a:latin typeface="Arial" charset="0"/>
                <a:cs typeface="+mn-cs"/>
              </a:rPr>
              <a:t> und https://</a:t>
            </a:r>
            <a:r>
              <a:rPr lang="de-DE" dirty="0" err="1">
                <a:latin typeface="Arial" charset="0"/>
                <a:cs typeface="+mn-cs"/>
              </a:rPr>
              <a:t>www.amfori.org</a:t>
            </a:r>
            <a:r>
              <a:rPr lang="de-DE" dirty="0">
                <a:latin typeface="Arial" charset="0"/>
                <a:cs typeface="+mn-cs"/>
              </a:rPr>
              <a:t>/</a:t>
            </a:r>
            <a:r>
              <a:rPr lang="de-DE" dirty="0" err="1">
                <a:latin typeface="Arial" charset="0"/>
                <a:cs typeface="+mn-cs"/>
              </a:rPr>
              <a:t>content</a:t>
            </a:r>
            <a:r>
              <a:rPr lang="de-DE" dirty="0">
                <a:latin typeface="Arial" charset="0"/>
                <a:cs typeface="+mn-cs"/>
              </a:rPr>
              <a:t>/</a:t>
            </a:r>
            <a:r>
              <a:rPr lang="de-DE" dirty="0" err="1">
                <a:latin typeface="Arial" charset="0"/>
                <a:cs typeface="+mn-cs"/>
              </a:rPr>
              <a:t>our-members</a:t>
            </a:r>
            <a:endParaRPr lang="de-DE" dirty="0">
              <a:latin typeface="Arial" charset="0"/>
              <a:cs typeface="+mn-cs"/>
            </a:endParaRPr>
          </a:p>
          <a:p>
            <a:pPr eaLnBrk="1" hangingPunct="1">
              <a:defRPr/>
            </a:pPr>
            <a:r>
              <a:rPr lang="de-DE" dirty="0">
                <a:latin typeface="Arial" charset="0"/>
                <a:cs typeface="+mn-cs"/>
              </a:rPr>
              <a:t>SAI 8000:</a:t>
            </a:r>
            <a:r>
              <a:rPr lang="de-DE" baseline="0" dirty="0">
                <a:latin typeface="Arial" charset="0"/>
                <a:cs typeface="+mn-cs"/>
              </a:rPr>
              <a:t> http://</a:t>
            </a:r>
            <a:r>
              <a:rPr lang="de-DE" baseline="0" dirty="0" err="1">
                <a:latin typeface="Arial" charset="0"/>
                <a:cs typeface="+mn-cs"/>
              </a:rPr>
              <a:t>www.saasaccreditation.org</a:t>
            </a:r>
            <a:r>
              <a:rPr lang="de-DE" baseline="0" dirty="0">
                <a:latin typeface="Arial" charset="0"/>
                <a:cs typeface="+mn-cs"/>
              </a:rPr>
              <a:t>/</a:t>
            </a:r>
            <a:r>
              <a:rPr lang="de-DE" baseline="0" dirty="0" err="1">
                <a:latin typeface="Arial" charset="0"/>
                <a:cs typeface="+mn-cs"/>
              </a:rPr>
              <a:t>certfacilitieslist</a:t>
            </a:r>
            <a:endParaRPr lang="de-DE" baseline="0" dirty="0">
              <a:latin typeface="Arial" charset="0"/>
              <a:cs typeface="+mn-cs"/>
            </a:endParaRPr>
          </a:p>
          <a:p>
            <a:pPr eaLnBrk="1" hangingPunct="1">
              <a:defRPr/>
            </a:pPr>
            <a:r>
              <a:rPr lang="de-DE" baseline="0" dirty="0">
                <a:latin typeface="Arial" charset="0"/>
                <a:cs typeface="+mn-cs"/>
              </a:rPr>
              <a:t>FWF: https://</a:t>
            </a:r>
            <a:r>
              <a:rPr lang="de-DE" baseline="0" dirty="0" err="1">
                <a:latin typeface="Arial" charset="0"/>
                <a:cs typeface="+mn-cs"/>
              </a:rPr>
              <a:t>www.fairwear.org</a:t>
            </a:r>
            <a:r>
              <a:rPr lang="de-DE" baseline="0" dirty="0">
                <a:latin typeface="Arial" charset="0"/>
                <a:cs typeface="+mn-cs"/>
              </a:rPr>
              <a:t>/</a:t>
            </a:r>
            <a:r>
              <a:rPr lang="de-DE" baseline="0" dirty="0" err="1">
                <a:latin typeface="Arial" charset="0"/>
                <a:cs typeface="+mn-cs"/>
              </a:rPr>
              <a:t>about</a:t>
            </a:r>
            <a:r>
              <a:rPr lang="de-DE" baseline="0" dirty="0">
                <a:latin typeface="Arial" charset="0"/>
                <a:cs typeface="+mn-cs"/>
              </a:rPr>
              <a:t>/</a:t>
            </a:r>
            <a:r>
              <a:rPr lang="de-DE" baseline="0" dirty="0" err="1">
                <a:latin typeface="Arial" charset="0"/>
                <a:cs typeface="+mn-cs"/>
              </a:rPr>
              <a:t>approach</a:t>
            </a:r>
            <a:r>
              <a:rPr lang="de-DE" baseline="0" dirty="0">
                <a:latin typeface="Arial" charset="0"/>
                <a:cs typeface="+mn-cs"/>
              </a:rPr>
              <a:t>/</a:t>
            </a:r>
          </a:p>
          <a:p>
            <a:pPr eaLnBrk="1" hangingPunct="1">
              <a:defRPr/>
            </a:pPr>
            <a:r>
              <a:rPr lang="de-DE" baseline="0" dirty="0">
                <a:latin typeface="Arial" charset="0"/>
                <a:cs typeface="+mn-cs"/>
              </a:rPr>
              <a:t>FLA: http://</a:t>
            </a:r>
            <a:r>
              <a:rPr lang="de-DE" baseline="0" dirty="0" err="1">
                <a:latin typeface="Arial" charset="0"/>
                <a:cs typeface="+mn-cs"/>
              </a:rPr>
              <a:t>www.fairlabor.org</a:t>
            </a:r>
            <a:r>
              <a:rPr lang="de-DE" baseline="0" dirty="0">
                <a:latin typeface="Arial" charset="0"/>
                <a:cs typeface="+mn-cs"/>
              </a:rPr>
              <a:t>/</a:t>
            </a:r>
            <a:r>
              <a:rPr lang="de-DE" baseline="0" dirty="0" err="1">
                <a:latin typeface="Arial" charset="0"/>
                <a:cs typeface="+mn-cs"/>
              </a:rPr>
              <a:t>affiliates</a:t>
            </a:r>
            <a:r>
              <a:rPr lang="de-DE" baseline="0" dirty="0">
                <a:latin typeface="Arial" charset="0"/>
                <a:cs typeface="+mn-cs"/>
              </a:rPr>
              <a:t>/</a:t>
            </a:r>
            <a:r>
              <a:rPr lang="de-DE" baseline="0" dirty="0" err="1">
                <a:latin typeface="Arial" charset="0"/>
                <a:cs typeface="+mn-cs"/>
              </a:rPr>
              <a:t>participating-companies</a:t>
            </a:r>
            <a:endParaRPr lang="de-DE" baseline="0" dirty="0">
              <a:latin typeface="Arial" charset="0"/>
              <a:cs typeface="+mn-cs"/>
            </a:endParaRPr>
          </a:p>
          <a:p>
            <a:pPr eaLnBrk="1" hangingPunct="1">
              <a:defRPr/>
            </a:pPr>
            <a:r>
              <a:rPr lang="de-DE" baseline="0" dirty="0">
                <a:latin typeface="Arial" charset="0"/>
                <a:cs typeface="+mn-cs"/>
              </a:rPr>
              <a:t>ETI: https://</a:t>
            </a:r>
            <a:r>
              <a:rPr lang="de-DE" baseline="0" dirty="0" err="1">
                <a:latin typeface="Arial" charset="0"/>
                <a:cs typeface="+mn-cs"/>
              </a:rPr>
              <a:t>www.ethicaltrade.org</a:t>
            </a:r>
            <a:r>
              <a:rPr lang="de-DE" baseline="0" dirty="0">
                <a:latin typeface="Arial" charset="0"/>
                <a:cs typeface="+mn-cs"/>
              </a:rPr>
              <a:t>/press-</a:t>
            </a:r>
            <a:r>
              <a:rPr lang="de-DE" baseline="0" dirty="0" err="1">
                <a:latin typeface="Arial" charset="0"/>
                <a:cs typeface="+mn-cs"/>
              </a:rPr>
              <a:t>resources</a:t>
            </a:r>
            <a:endParaRPr lang="de-DE" baseline="0" dirty="0">
              <a:latin typeface="Arial" charset="0"/>
              <a:cs typeface="+mn-cs"/>
            </a:endParaRPr>
          </a:p>
          <a:p>
            <a:pPr eaLnBrk="1" hangingPunct="1">
              <a:defRPr/>
            </a:pPr>
            <a:endParaRPr lang="de-DE" dirty="0">
              <a:latin typeface="Arial" charset="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fld id="{0615E275-88E8-5445-AE18-82EEC766F6AD}" type="slidenum">
              <a:rPr lang="de-DE" sz="1200" smtClean="0"/>
              <a:pPr>
                <a:defRPr/>
              </a:pPr>
              <a:t>18</a:t>
            </a:fld>
            <a:endParaRPr lang="de-DE"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defRPr/>
            </a:pPr>
            <a:endParaRPr lang="de-DE">
              <a:latin typeface="Arial" charset="0"/>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fld id="{0615E275-88E8-5445-AE18-82EEC766F6AD}" type="slidenum">
              <a:rPr lang="de-DE" sz="1200" smtClean="0"/>
              <a:pPr>
                <a:defRPr/>
              </a:pPr>
              <a:t>19</a:t>
            </a:fld>
            <a:endParaRPr lang="de-DE"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defRPr/>
            </a:pPr>
            <a:endParaRPr lang="de-DE">
              <a:latin typeface="Arial" charset="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11">
            <a:extLst>
              <a:ext uri="{FF2B5EF4-FFF2-40B4-BE49-F238E27FC236}">
                <a16:creationId xmlns:a16="http://schemas.microsoft.com/office/drawing/2014/main" id="{B0EE0C23-849F-41E0-AA2B-EBC587D027E6}"/>
              </a:ext>
            </a:extLst>
          </p:cNvPr>
          <p:cNvSpPr>
            <a:spLocks noGrp="1" noChangeArrowheads="1"/>
          </p:cNvSpPr>
          <p:nvPr>
            <p:ph type="sldNum" sz="quarter"/>
          </p:nvPr>
        </p:nvSpPr>
        <p:spPr>
          <a:noFill/>
        </p:spPr>
        <p:txBody>
          <a:bodyPr/>
          <a:lstStyle>
            <a:lvl1pPr marL="215900" indent="-215900" defTabSz="412750">
              <a:spcBef>
                <a:spcPct val="30000"/>
              </a:spcBef>
              <a:buClr>
                <a:srgbClr val="000000"/>
              </a:buClr>
              <a:buSzPct val="100000"/>
              <a:buFont typeface="Times New Roman" panose="02020603050405020304" pitchFamily="18" charset="0"/>
              <a:tabLst>
                <a:tab pos="0" algn="l"/>
                <a:tab pos="390525" algn="l"/>
                <a:tab pos="784225" algn="l"/>
                <a:tab pos="1179513" algn="l"/>
                <a:tab pos="1573213" algn="l"/>
                <a:tab pos="1965325" algn="l"/>
                <a:tab pos="2360613" algn="l"/>
                <a:tab pos="2754313" algn="l"/>
                <a:tab pos="3148013" algn="l"/>
                <a:tab pos="3541713" algn="l"/>
                <a:tab pos="3935413" algn="l"/>
                <a:tab pos="4329113" algn="l"/>
                <a:tab pos="4724400" algn="l"/>
                <a:tab pos="5116513" algn="l"/>
                <a:tab pos="5510213" algn="l"/>
                <a:tab pos="5905500" algn="l"/>
                <a:tab pos="6299200" algn="l"/>
                <a:tab pos="6692900" algn="l"/>
                <a:tab pos="7086600" algn="l"/>
                <a:tab pos="7480300" algn="l"/>
                <a:tab pos="7874000" algn="l"/>
              </a:tabLst>
              <a:defRPr sz="1200">
                <a:solidFill>
                  <a:srgbClr val="000000"/>
                </a:solidFill>
                <a:latin typeface="Times New Roman" panose="02020603050405020304" pitchFamily="18" charset="0"/>
                <a:ea typeface="MS PGothic" panose="020B0600070205080204" pitchFamily="34" charset="-128"/>
              </a:defRPr>
            </a:lvl1pPr>
            <a:lvl2pPr marL="685800" indent="-263525" defTabSz="412750">
              <a:spcBef>
                <a:spcPct val="30000"/>
              </a:spcBef>
              <a:buClr>
                <a:srgbClr val="000000"/>
              </a:buClr>
              <a:buSzPct val="100000"/>
              <a:buFont typeface="Times New Roman" panose="02020603050405020304" pitchFamily="18" charset="0"/>
              <a:tabLst>
                <a:tab pos="0" algn="l"/>
                <a:tab pos="390525" algn="l"/>
                <a:tab pos="784225" algn="l"/>
                <a:tab pos="1179513" algn="l"/>
                <a:tab pos="1573213" algn="l"/>
                <a:tab pos="1965325" algn="l"/>
                <a:tab pos="2360613" algn="l"/>
                <a:tab pos="2754313" algn="l"/>
                <a:tab pos="3148013" algn="l"/>
                <a:tab pos="3541713" algn="l"/>
                <a:tab pos="3935413" algn="l"/>
                <a:tab pos="4329113" algn="l"/>
                <a:tab pos="4724400" algn="l"/>
                <a:tab pos="5116513" algn="l"/>
                <a:tab pos="5510213" algn="l"/>
                <a:tab pos="5905500" algn="l"/>
                <a:tab pos="6299200" algn="l"/>
                <a:tab pos="6692900" algn="l"/>
                <a:tab pos="7086600" algn="l"/>
                <a:tab pos="7480300" algn="l"/>
                <a:tab pos="7874000" algn="l"/>
              </a:tabLst>
              <a:defRPr sz="1200">
                <a:solidFill>
                  <a:srgbClr val="000000"/>
                </a:solidFill>
                <a:latin typeface="Times New Roman" panose="02020603050405020304" pitchFamily="18" charset="0"/>
                <a:ea typeface="MS PGothic" panose="020B0600070205080204" pitchFamily="34" charset="-128"/>
              </a:defRPr>
            </a:lvl2pPr>
            <a:lvl3pPr marL="1054100" indent="-209550" defTabSz="412750">
              <a:spcBef>
                <a:spcPct val="30000"/>
              </a:spcBef>
              <a:buClr>
                <a:srgbClr val="000000"/>
              </a:buClr>
              <a:buSzPct val="100000"/>
              <a:buFont typeface="Times New Roman" panose="02020603050405020304" pitchFamily="18" charset="0"/>
              <a:tabLst>
                <a:tab pos="0" algn="l"/>
                <a:tab pos="390525" algn="l"/>
                <a:tab pos="784225" algn="l"/>
                <a:tab pos="1179513" algn="l"/>
                <a:tab pos="1573213" algn="l"/>
                <a:tab pos="1965325" algn="l"/>
                <a:tab pos="2360613" algn="l"/>
                <a:tab pos="2754313" algn="l"/>
                <a:tab pos="3148013" algn="l"/>
                <a:tab pos="3541713" algn="l"/>
                <a:tab pos="3935413" algn="l"/>
                <a:tab pos="4329113" algn="l"/>
                <a:tab pos="4724400" algn="l"/>
                <a:tab pos="5116513" algn="l"/>
                <a:tab pos="5510213" algn="l"/>
                <a:tab pos="5905500" algn="l"/>
                <a:tab pos="6299200" algn="l"/>
                <a:tab pos="6692900" algn="l"/>
                <a:tab pos="7086600" algn="l"/>
                <a:tab pos="7480300" algn="l"/>
                <a:tab pos="7874000" algn="l"/>
              </a:tabLst>
              <a:defRPr sz="1200">
                <a:solidFill>
                  <a:srgbClr val="000000"/>
                </a:solidFill>
                <a:latin typeface="Times New Roman" panose="02020603050405020304" pitchFamily="18" charset="0"/>
                <a:ea typeface="MS PGothic" panose="020B0600070205080204" pitchFamily="34" charset="-128"/>
              </a:defRPr>
            </a:lvl3pPr>
            <a:lvl4pPr marL="1476375" indent="-209550" defTabSz="412750">
              <a:spcBef>
                <a:spcPct val="30000"/>
              </a:spcBef>
              <a:buClr>
                <a:srgbClr val="000000"/>
              </a:buClr>
              <a:buSzPct val="100000"/>
              <a:buFont typeface="Times New Roman" panose="02020603050405020304" pitchFamily="18" charset="0"/>
              <a:tabLst>
                <a:tab pos="0" algn="l"/>
                <a:tab pos="390525" algn="l"/>
                <a:tab pos="784225" algn="l"/>
                <a:tab pos="1179513" algn="l"/>
                <a:tab pos="1573213" algn="l"/>
                <a:tab pos="1965325" algn="l"/>
                <a:tab pos="2360613" algn="l"/>
                <a:tab pos="2754313" algn="l"/>
                <a:tab pos="3148013" algn="l"/>
                <a:tab pos="3541713" algn="l"/>
                <a:tab pos="3935413" algn="l"/>
                <a:tab pos="4329113" algn="l"/>
                <a:tab pos="4724400" algn="l"/>
                <a:tab pos="5116513" algn="l"/>
                <a:tab pos="5510213" algn="l"/>
                <a:tab pos="5905500" algn="l"/>
                <a:tab pos="6299200" algn="l"/>
                <a:tab pos="6692900" algn="l"/>
                <a:tab pos="7086600" algn="l"/>
                <a:tab pos="7480300" algn="l"/>
                <a:tab pos="7874000" algn="l"/>
              </a:tabLst>
              <a:defRPr sz="1200">
                <a:solidFill>
                  <a:srgbClr val="000000"/>
                </a:solidFill>
                <a:latin typeface="Times New Roman" panose="02020603050405020304" pitchFamily="18" charset="0"/>
                <a:ea typeface="MS PGothic" panose="020B0600070205080204" pitchFamily="34" charset="-128"/>
              </a:defRPr>
            </a:lvl4pPr>
            <a:lvl5pPr marL="1898650" indent="-209550" defTabSz="412750">
              <a:spcBef>
                <a:spcPct val="30000"/>
              </a:spcBef>
              <a:buClr>
                <a:srgbClr val="000000"/>
              </a:buClr>
              <a:buSzPct val="100000"/>
              <a:buFont typeface="Times New Roman" panose="02020603050405020304" pitchFamily="18" charset="0"/>
              <a:tabLst>
                <a:tab pos="0" algn="l"/>
                <a:tab pos="390525" algn="l"/>
                <a:tab pos="784225" algn="l"/>
                <a:tab pos="1179513" algn="l"/>
                <a:tab pos="1573213" algn="l"/>
                <a:tab pos="1965325" algn="l"/>
                <a:tab pos="2360613" algn="l"/>
                <a:tab pos="2754313" algn="l"/>
                <a:tab pos="3148013" algn="l"/>
                <a:tab pos="3541713" algn="l"/>
                <a:tab pos="3935413" algn="l"/>
                <a:tab pos="4329113" algn="l"/>
                <a:tab pos="4724400" algn="l"/>
                <a:tab pos="5116513" algn="l"/>
                <a:tab pos="5510213" algn="l"/>
                <a:tab pos="5905500" algn="l"/>
                <a:tab pos="6299200" algn="l"/>
                <a:tab pos="6692900" algn="l"/>
                <a:tab pos="7086600" algn="l"/>
                <a:tab pos="7480300" algn="l"/>
                <a:tab pos="7874000" algn="l"/>
              </a:tabLst>
              <a:defRPr sz="1200">
                <a:solidFill>
                  <a:srgbClr val="000000"/>
                </a:solidFill>
                <a:latin typeface="Times New Roman" panose="02020603050405020304" pitchFamily="18" charset="0"/>
                <a:ea typeface="MS PGothic" panose="020B0600070205080204" pitchFamily="34" charset="-128"/>
              </a:defRPr>
            </a:lvl5pPr>
            <a:lvl6pPr marL="2355850" indent="-209550" defTabSz="412750" eaLnBrk="0" fontAlgn="base" hangingPunct="0">
              <a:spcBef>
                <a:spcPct val="30000"/>
              </a:spcBef>
              <a:spcAft>
                <a:spcPct val="0"/>
              </a:spcAft>
              <a:buClr>
                <a:srgbClr val="000000"/>
              </a:buClr>
              <a:buSzPct val="100000"/>
              <a:buFont typeface="Times New Roman" panose="02020603050405020304" pitchFamily="18" charset="0"/>
              <a:tabLst>
                <a:tab pos="0" algn="l"/>
                <a:tab pos="390525" algn="l"/>
                <a:tab pos="784225" algn="l"/>
                <a:tab pos="1179513" algn="l"/>
                <a:tab pos="1573213" algn="l"/>
                <a:tab pos="1965325" algn="l"/>
                <a:tab pos="2360613" algn="l"/>
                <a:tab pos="2754313" algn="l"/>
                <a:tab pos="3148013" algn="l"/>
                <a:tab pos="3541713" algn="l"/>
                <a:tab pos="3935413" algn="l"/>
                <a:tab pos="4329113" algn="l"/>
                <a:tab pos="4724400" algn="l"/>
                <a:tab pos="5116513" algn="l"/>
                <a:tab pos="5510213" algn="l"/>
                <a:tab pos="5905500" algn="l"/>
                <a:tab pos="6299200" algn="l"/>
                <a:tab pos="6692900" algn="l"/>
                <a:tab pos="7086600" algn="l"/>
                <a:tab pos="7480300" algn="l"/>
                <a:tab pos="7874000" algn="l"/>
              </a:tabLst>
              <a:defRPr sz="1200">
                <a:solidFill>
                  <a:srgbClr val="000000"/>
                </a:solidFill>
                <a:latin typeface="Times New Roman" panose="02020603050405020304" pitchFamily="18" charset="0"/>
                <a:ea typeface="MS PGothic" panose="020B0600070205080204" pitchFamily="34" charset="-128"/>
              </a:defRPr>
            </a:lvl6pPr>
            <a:lvl7pPr marL="2813050" indent="-209550" defTabSz="412750" eaLnBrk="0" fontAlgn="base" hangingPunct="0">
              <a:spcBef>
                <a:spcPct val="30000"/>
              </a:spcBef>
              <a:spcAft>
                <a:spcPct val="0"/>
              </a:spcAft>
              <a:buClr>
                <a:srgbClr val="000000"/>
              </a:buClr>
              <a:buSzPct val="100000"/>
              <a:buFont typeface="Times New Roman" panose="02020603050405020304" pitchFamily="18" charset="0"/>
              <a:tabLst>
                <a:tab pos="0" algn="l"/>
                <a:tab pos="390525" algn="l"/>
                <a:tab pos="784225" algn="l"/>
                <a:tab pos="1179513" algn="l"/>
                <a:tab pos="1573213" algn="l"/>
                <a:tab pos="1965325" algn="l"/>
                <a:tab pos="2360613" algn="l"/>
                <a:tab pos="2754313" algn="l"/>
                <a:tab pos="3148013" algn="l"/>
                <a:tab pos="3541713" algn="l"/>
                <a:tab pos="3935413" algn="l"/>
                <a:tab pos="4329113" algn="l"/>
                <a:tab pos="4724400" algn="l"/>
                <a:tab pos="5116513" algn="l"/>
                <a:tab pos="5510213" algn="l"/>
                <a:tab pos="5905500" algn="l"/>
                <a:tab pos="6299200" algn="l"/>
                <a:tab pos="6692900" algn="l"/>
                <a:tab pos="7086600" algn="l"/>
                <a:tab pos="7480300" algn="l"/>
                <a:tab pos="7874000" algn="l"/>
              </a:tabLst>
              <a:defRPr sz="1200">
                <a:solidFill>
                  <a:srgbClr val="000000"/>
                </a:solidFill>
                <a:latin typeface="Times New Roman" panose="02020603050405020304" pitchFamily="18" charset="0"/>
                <a:ea typeface="MS PGothic" panose="020B0600070205080204" pitchFamily="34" charset="-128"/>
              </a:defRPr>
            </a:lvl7pPr>
            <a:lvl8pPr marL="3270250" indent="-209550" defTabSz="412750" eaLnBrk="0" fontAlgn="base" hangingPunct="0">
              <a:spcBef>
                <a:spcPct val="30000"/>
              </a:spcBef>
              <a:spcAft>
                <a:spcPct val="0"/>
              </a:spcAft>
              <a:buClr>
                <a:srgbClr val="000000"/>
              </a:buClr>
              <a:buSzPct val="100000"/>
              <a:buFont typeface="Times New Roman" panose="02020603050405020304" pitchFamily="18" charset="0"/>
              <a:tabLst>
                <a:tab pos="0" algn="l"/>
                <a:tab pos="390525" algn="l"/>
                <a:tab pos="784225" algn="l"/>
                <a:tab pos="1179513" algn="l"/>
                <a:tab pos="1573213" algn="l"/>
                <a:tab pos="1965325" algn="l"/>
                <a:tab pos="2360613" algn="l"/>
                <a:tab pos="2754313" algn="l"/>
                <a:tab pos="3148013" algn="l"/>
                <a:tab pos="3541713" algn="l"/>
                <a:tab pos="3935413" algn="l"/>
                <a:tab pos="4329113" algn="l"/>
                <a:tab pos="4724400" algn="l"/>
                <a:tab pos="5116513" algn="l"/>
                <a:tab pos="5510213" algn="l"/>
                <a:tab pos="5905500" algn="l"/>
                <a:tab pos="6299200" algn="l"/>
                <a:tab pos="6692900" algn="l"/>
                <a:tab pos="7086600" algn="l"/>
                <a:tab pos="7480300" algn="l"/>
                <a:tab pos="7874000" algn="l"/>
              </a:tabLst>
              <a:defRPr sz="1200">
                <a:solidFill>
                  <a:srgbClr val="000000"/>
                </a:solidFill>
                <a:latin typeface="Times New Roman" panose="02020603050405020304" pitchFamily="18" charset="0"/>
                <a:ea typeface="MS PGothic" panose="020B0600070205080204" pitchFamily="34" charset="-128"/>
              </a:defRPr>
            </a:lvl8pPr>
            <a:lvl9pPr marL="3727450" indent="-209550" defTabSz="412750" eaLnBrk="0" fontAlgn="base" hangingPunct="0">
              <a:spcBef>
                <a:spcPct val="30000"/>
              </a:spcBef>
              <a:spcAft>
                <a:spcPct val="0"/>
              </a:spcAft>
              <a:buClr>
                <a:srgbClr val="000000"/>
              </a:buClr>
              <a:buSzPct val="100000"/>
              <a:buFont typeface="Times New Roman" panose="02020603050405020304" pitchFamily="18" charset="0"/>
              <a:tabLst>
                <a:tab pos="0" algn="l"/>
                <a:tab pos="390525" algn="l"/>
                <a:tab pos="784225" algn="l"/>
                <a:tab pos="1179513" algn="l"/>
                <a:tab pos="1573213" algn="l"/>
                <a:tab pos="1965325" algn="l"/>
                <a:tab pos="2360613" algn="l"/>
                <a:tab pos="2754313" algn="l"/>
                <a:tab pos="3148013" algn="l"/>
                <a:tab pos="3541713" algn="l"/>
                <a:tab pos="3935413" algn="l"/>
                <a:tab pos="4329113" algn="l"/>
                <a:tab pos="4724400" algn="l"/>
                <a:tab pos="5116513" algn="l"/>
                <a:tab pos="5510213" algn="l"/>
                <a:tab pos="5905500" algn="l"/>
                <a:tab pos="6299200" algn="l"/>
                <a:tab pos="6692900" algn="l"/>
                <a:tab pos="7086600" algn="l"/>
                <a:tab pos="7480300" algn="l"/>
                <a:tab pos="7874000" algn="l"/>
              </a:tabLst>
              <a:defRPr sz="1200">
                <a:solidFill>
                  <a:srgbClr val="000000"/>
                </a:solidFill>
                <a:latin typeface="Times New Roman" panose="02020603050405020304" pitchFamily="18" charset="0"/>
                <a:ea typeface="MS PGothic" panose="020B0600070205080204" pitchFamily="34" charset="-128"/>
              </a:defRPr>
            </a:lvl9pPr>
          </a:lstStyle>
          <a:p>
            <a:pPr marL="215900" marR="0" lvl="0" indent="-215900" algn="r" defTabSz="412750" rtl="0" eaLnBrk="1" fontAlgn="base" latinLnBrk="0" hangingPunct="1">
              <a:lnSpc>
                <a:spcPct val="100000"/>
              </a:lnSpc>
              <a:spcBef>
                <a:spcPct val="0"/>
              </a:spcBef>
              <a:spcAft>
                <a:spcPct val="0"/>
              </a:spcAft>
              <a:buClrTx/>
              <a:buSzTx/>
              <a:buFontTx/>
              <a:buNone/>
              <a:tabLst>
                <a:tab pos="0" algn="l"/>
                <a:tab pos="390525" algn="l"/>
                <a:tab pos="784225" algn="l"/>
                <a:tab pos="1179513" algn="l"/>
                <a:tab pos="1573213" algn="l"/>
                <a:tab pos="1965325" algn="l"/>
                <a:tab pos="2360613" algn="l"/>
                <a:tab pos="2754313" algn="l"/>
                <a:tab pos="3148013" algn="l"/>
                <a:tab pos="3541713" algn="l"/>
                <a:tab pos="3935413" algn="l"/>
                <a:tab pos="4329113" algn="l"/>
                <a:tab pos="4724400" algn="l"/>
                <a:tab pos="5116513" algn="l"/>
                <a:tab pos="5510213" algn="l"/>
                <a:tab pos="5905500" algn="l"/>
                <a:tab pos="6299200" algn="l"/>
                <a:tab pos="6692900" algn="l"/>
                <a:tab pos="7086600" algn="l"/>
                <a:tab pos="7480300" algn="l"/>
                <a:tab pos="7874000" algn="l"/>
              </a:tabLst>
              <a:defRPr/>
            </a:pPr>
            <a:fld id="{7FC549B1-4833-4764-B524-95017C935A88}" type="slidenum">
              <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mn-cs"/>
              </a:rPr>
              <a:pPr marL="215900" marR="0" lvl="0" indent="-215900" algn="r" defTabSz="412750" rtl="0" eaLnBrk="1" fontAlgn="base" latinLnBrk="0" hangingPunct="1">
                <a:lnSpc>
                  <a:spcPct val="100000"/>
                </a:lnSpc>
                <a:spcBef>
                  <a:spcPct val="0"/>
                </a:spcBef>
                <a:spcAft>
                  <a:spcPct val="0"/>
                </a:spcAft>
                <a:buClrTx/>
                <a:buSzTx/>
                <a:buFontTx/>
                <a:buNone/>
                <a:tabLst>
                  <a:tab pos="0" algn="l"/>
                  <a:tab pos="390525" algn="l"/>
                  <a:tab pos="784225" algn="l"/>
                  <a:tab pos="1179513" algn="l"/>
                  <a:tab pos="1573213" algn="l"/>
                  <a:tab pos="1965325" algn="l"/>
                  <a:tab pos="2360613" algn="l"/>
                  <a:tab pos="2754313" algn="l"/>
                  <a:tab pos="3148013" algn="l"/>
                  <a:tab pos="3541713" algn="l"/>
                  <a:tab pos="3935413" algn="l"/>
                  <a:tab pos="4329113" algn="l"/>
                  <a:tab pos="4724400" algn="l"/>
                  <a:tab pos="5116513" algn="l"/>
                  <a:tab pos="5510213" algn="l"/>
                  <a:tab pos="5905500" algn="l"/>
                  <a:tab pos="6299200" algn="l"/>
                  <a:tab pos="6692900" algn="l"/>
                  <a:tab pos="7086600" algn="l"/>
                  <a:tab pos="7480300" algn="l"/>
                  <a:tab pos="7874000" algn="l"/>
                </a:tabLst>
                <a:defRPr/>
              </a:pPr>
              <a:t>2</a:t>
            </a:fld>
            <a:endPar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mn-cs"/>
            </a:endParaRPr>
          </a:p>
        </p:txBody>
      </p:sp>
      <p:sp>
        <p:nvSpPr>
          <p:cNvPr id="12291" name="Rectangle 1">
            <a:extLst>
              <a:ext uri="{FF2B5EF4-FFF2-40B4-BE49-F238E27FC236}">
                <a16:creationId xmlns:a16="http://schemas.microsoft.com/office/drawing/2014/main" id="{9530660A-ADA5-4C8D-97BC-272F722EEACD}"/>
              </a:ext>
            </a:extLst>
          </p:cNvPr>
          <p:cNvSpPr>
            <a:spLocks noGrp="1" noRot="1" noChangeAspect="1" noChangeArrowheads="1" noTextEdit="1"/>
          </p:cNvSpPr>
          <p:nvPr>
            <p:ph type="sldImg"/>
          </p:nvPr>
        </p:nvSpPr>
        <p:spPr>
          <a:xfrm>
            <a:off x="1144588" y="695325"/>
            <a:ext cx="4568825" cy="3427413"/>
          </a:xfrm>
          <a:solidFill>
            <a:srgbClr val="FFFFFF"/>
          </a:solidFill>
        </p:spPr>
      </p:sp>
      <p:sp>
        <p:nvSpPr>
          <p:cNvPr id="17412" name="Rectangle 2">
            <a:extLst>
              <a:ext uri="{FF2B5EF4-FFF2-40B4-BE49-F238E27FC236}">
                <a16:creationId xmlns:a16="http://schemas.microsoft.com/office/drawing/2014/main" id="{D5133509-33CA-42FA-91B6-00812F7D9B10}"/>
              </a:ext>
            </a:extLst>
          </p:cNvPr>
          <p:cNvSpPr>
            <a:spLocks noGrp="1" noChangeArrowheads="1"/>
          </p:cNvSpPr>
          <p:nvPr>
            <p:ph type="body" idx="1"/>
          </p:nvPr>
        </p:nvSpPr>
        <p:spPr>
          <a:xfrm>
            <a:off x="685800" y="4343400"/>
            <a:ext cx="5486400" cy="4114800"/>
          </a:xfrm>
          <a:extLst>
            <a:ext uri="{909E8E84-426E-40dd-AFC4-6F175D3DCCD1}"/>
            <a:ext uri="{91240B29-F687-4f45-9708-019B960494DF}"/>
          </a:extLst>
        </p:spPr>
        <p:txBody>
          <a:bodyPr wrap="none" lIns="80163" tIns="40081" rIns="80163" bIns="40081" anchor="ctr"/>
          <a:lstStyle/>
          <a:p>
            <a:pPr defTabSz="914400">
              <a:buClrTx/>
              <a:buSzTx/>
              <a:buFontTx/>
              <a:buNone/>
              <a:defRPr/>
            </a:pPr>
            <a:r>
              <a:rPr lang="de-DE" dirty="0">
                <a:cs typeface="+mn-cs"/>
              </a:rPr>
              <a:t>Unsere </a:t>
            </a:r>
            <a:r>
              <a:rPr lang="de-DE" dirty="0" err="1">
                <a:cs typeface="+mn-cs"/>
              </a:rPr>
              <a:t>Partner_innen</a:t>
            </a:r>
            <a:r>
              <a:rPr lang="de-DE" dirty="0">
                <a:cs typeface="+mn-cs"/>
              </a:rPr>
              <a:t> sind </a:t>
            </a:r>
            <a:r>
              <a:rPr lang="de-DE" dirty="0" err="1">
                <a:cs typeface="+mn-cs"/>
              </a:rPr>
              <a:t>basisnah</a:t>
            </a:r>
            <a:r>
              <a:rPr lang="de-DE" dirty="0">
                <a:cs typeface="+mn-cs"/>
              </a:rPr>
              <a:t>, sprich vor Ort und setzen sich größtenteils</a:t>
            </a:r>
          </a:p>
          <a:p>
            <a:pPr defTabSz="914400">
              <a:buClrTx/>
              <a:buSzTx/>
              <a:buFontTx/>
              <a:buNone/>
              <a:defRPr/>
            </a:pPr>
            <a:r>
              <a:rPr lang="de-DE" dirty="0">
                <a:cs typeface="+mn-cs"/>
              </a:rPr>
              <a:t>aus ehemaligen </a:t>
            </a:r>
            <a:r>
              <a:rPr lang="de-DE" dirty="0" err="1">
                <a:cs typeface="+mn-cs"/>
              </a:rPr>
              <a:t>Arbeiter_innen</a:t>
            </a:r>
            <a:r>
              <a:rPr lang="de-DE" dirty="0">
                <a:cs typeface="+mn-cs"/>
              </a:rPr>
              <a:t> zusammen.</a:t>
            </a:r>
          </a:p>
          <a:p>
            <a:pPr defTabSz="914400">
              <a:buClrTx/>
              <a:buSzTx/>
              <a:buFontTx/>
              <a:buNone/>
              <a:defRPr/>
            </a:pPr>
            <a:r>
              <a:rPr lang="de-DE" dirty="0">
                <a:cs typeface="+mn-cs"/>
              </a:rPr>
              <a:t>Dadurch sind sie mit den Problemen und Bedürfnissen der </a:t>
            </a:r>
            <a:r>
              <a:rPr lang="de-DE" dirty="0" err="1">
                <a:cs typeface="+mn-cs"/>
              </a:rPr>
              <a:t>Arbeiter_innen</a:t>
            </a:r>
            <a:r>
              <a:rPr lang="de-DE" dirty="0">
                <a:cs typeface="+mn-cs"/>
              </a:rPr>
              <a:t> besonders </a:t>
            </a:r>
          </a:p>
          <a:p>
            <a:pPr defTabSz="914400">
              <a:buClrTx/>
              <a:buSzTx/>
              <a:buFontTx/>
              <a:buNone/>
              <a:defRPr/>
            </a:pPr>
            <a:r>
              <a:rPr lang="de-DE" dirty="0"/>
              <a:t>vertraut. Sie </a:t>
            </a:r>
            <a:r>
              <a:rPr lang="de-DE" dirty="0">
                <a:cs typeface="+mn-cs"/>
              </a:rPr>
              <a:t>entwickeln ihre Projektideen selbstständig, arbeiten transparent, rechnen </a:t>
            </a:r>
          </a:p>
          <a:p>
            <a:pPr defTabSz="914400">
              <a:buClrTx/>
              <a:buSzTx/>
              <a:buFontTx/>
              <a:buNone/>
              <a:defRPr/>
            </a:pPr>
            <a:r>
              <a:rPr lang="de-DE" dirty="0">
                <a:cs typeface="+mn-cs"/>
              </a:rPr>
              <a:t>nachvollziehbar ab und statten Produktionsstätten regelmäßige Besuche ab.</a:t>
            </a:r>
          </a:p>
          <a:p>
            <a:pPr>
              <a:defRPr/>
            </a:pPr>
            <a:endParaRPr lang="de-DE" altLang="de-DE"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fld id="{0615E275-88E8-5445-AE18-82EEC766F6AD}" type="slidenum">
              <a:rPr lang="de-DE" sz="1200" smtClean="0"/>
              <a:pPr>
                <a:defRPr/>
              </a:pPr>
              <a:t>20</a:t>
            </a:fld>
            <a:endParaRPr lang="de-DE"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de-DE" sz="1200" kern="1200" dirty="0">
                <a:solidFill>
                  <a:schemeClr val="tx1"/>
                </a:solidFill>
                <a:latin typeface="Arial" panose="020B0604020202020204" pitchFamily="34" charset="0"/>
                <a:ea typeface="ＭＳ Ｐゴシック" charset="0"/>
                <a:cs typeface="ＭＳ Ｐゴシック" charset="0"/>
              </a:rPr>
              <a:t>BSCI ist eine Business Initiative, die anderen sind eine </a:t>
            </a:r>
            <a:r>
              <a:rPr kumimoji="1" lang="de-DE" sz="1200" kern="1200" dirty="0" err="1">
                <a:solidFill>
                  <a:schemeClr val="tx1"/>
                </a:solidFill>
                <a:latin typeface="Arial" panose="020B0604020202020204" pitchFamily="34" charset="0"/>
                <a:ea typeface="ＭＳ Ｐゴシック" charset="0"/>
                <a:cs typeface="ＭＳ Ｐゴシック" charset="0"/>
              </a:rPr>
              <a:t>Multistakeholder</a:t>
            </a:r>
            <a:r>
              <a:rPr kumimoji="1" lang="de-DE" sz="1200" kern="1200" dirty="0">
                <a:solidFill>
                  <a:schemeClr val="tx1"/>
                </a:solidFill>
                <a:latin typeface="Arial" panose="020B0604020202020204" pitchFamily="34" charset="0"/>
                <a:ea typeface="ＭＳ Ｐゴシック" charset="0"/>
                <a:cs typeface="ＭＳ Ｐゴシック" charset="0"/>
              </a:rPr>
              <a:t> Initiative (MSI). </a:t>
            </a:r>
          </a:p>
          <a:p>
            <a:pPr marL="0" marR="0" indent="0" algn="l" defTabSz="914400" rtl="0" eaLnBrk="1" fontAlgn="base" latinLnBrk="0" hangingPunct="1">
              <a:lnSpc>
                <a:spcPct val="100000"/>
              </a:lnSpc>
              <a:spcBef>
                <a:spcPct val="30000"/>
              </a:spcBef>
              <a:spcAft>
                <a:spcPct val="0"/>
              </a:spcAft>
              <a:buClrTx/>
              <a:buSzTx/>
              <a:buFontTx/>
              <a:buNone/>
              <a:tabLst/>
              <a:defRPr/>
            </a:pPr>
            <a:endParaRPr kumimoji="1" lang="de-DE" sz="1200" kern="1200" dirty="0">
              <a:solidFill>
                <a:schemeClr val="tx1"/>
              </a:solidFill>
              <a:latin typeface="Arial" panose="020B0604020202020204" pitchFamily="34"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1" lang="de-DE" sz="1200" kern="1200" dirty="0">
                <a:solidFill>
                  <a:schemeClr val="tx1"/>
                </a:solidFill>
                <a:latin typeface="Arial" panose="020B0604020202020204" pitchFamily="34" charset="0"/>
                <a:ea typeface="ＭＳ Ｐゴシック" charset="0"/>
                <a:cs typeface="ＭＳ Ｐゴシック" charset="0"/>
              </a:rPr>
              <a:t>MSI sollte (</a:t>
            </a:r>
            <a:r>
              <a:rPr kumimoji="1" lang="de-DE" sz="1200" kern="1200" dirty="0" err="1">
                <a:solidFill>
                  <a:schemeClr val="tx1"/>
                </a:solidFill>
                <a:latin typeface="Arial" panose="020B0604020202020204" pitchFamily="34" charset="0"/>
                <a:ea typeface="ＭＳ Ｐゴシック" charset="0"/>
                <a:cs typeface="ＭＳ Ｐゴシック" charset="0"/>
              </a:rPr>
              <a:t>ggf</a:t>
            </a:r>
            <a:r>
              <a:rPr kumimoji="1" lang="de-DE" sz="1200" kern="1200" dirty="0">
                <a:solidFill>
                  <a:schemeClr val="tx1"/>
                </a:solidFill>
                <a:latin typeface="Arial" panose="020B0604020202020204" pitchFamily="34" charset="0"/>
                <a:ea typeface="ＭＳ Ｐゴシック" charset="0"/>
                <a:cs typeface="ＭＳ Ｐゴシック" charset="0"/>
              </a:rPr>
              <a:t> gemeinsam) definiert werden:</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de-DE" sz="1200" kern="1200" dirty="0">
                <a:solidFill>
                  <a:schemeClr val="tx1"/>
                </a:solidFill>
                <a:latin typeface="Arial" panose="020B0604020202020204" pitchFamily="34" charset="0"/>
                <a:ea typeface="ＭＳ Ｐゴシック" charset="0"/>
                <a:cs typeface="ＭＳ Ｐゴシック" charset="0"/>
              </a:rPr>
              <a:t>Grundsätzlich bedeutet „multi-</a:t>
            </a:r>
            <a:r>
              <a:rPr kumimoji="1" lang="de-DE" sz="1200" kern="1200" dirty="0" err="1">
                <a:solidFill>
                  <a:schemeClr val="tx1"/>
                </a:solidFill>
                <a:latin typeface="Arial" panose="020B0604020202020204" pitchFamily="34" charset="0"/>
                <a:ea typeface="ＭＳ Ｐゴシック" charset="0"/>
                <a:cs typeface="ＭＳ Ｐゴシック" charset="0"/>
              </a:rPr>
              <a:t>stakeholder</a:t>
            </a:r>
            <a:r>
              <a:rPr kumimoji="1" lang="de-DE" sz="1200" kern="1200" dirty="0">
                <a:solidFill>
                  <a:schemeClr val="tx1"/>
                </a:solidFill>
                <a:latin typeface="Arial" panose="020B0604020202020204" pitchFamily="34" charset="0"/>
                <a:ea typeface="ＭＳ Ｐゴシック" charset="0"/>
                <a:cs typeface="ＭＳ Ｐゴシック" charset="0"/>
              </a:rPr>
              <a:t>“, dass verschiedene Interessensgruppen</a:t>
            </a:r>
            <a:r>
              <a:rPr kumimoji="1" lang="de-DE" sz="1200" kern="1200" baseline="0" dirty="0">
                <a:solidFill>
                  <a:schemeClr val="tx1"/>
                </a:solidFill>
                <a:latin typeface="Arial" panose="020B0604020202020204" pitchFamily="34" charset="0"/>
                <a:ea typeface="ＭＳ Ｐゴシック" charset="0"/>
                <a:cs typeface="ＭＳ Ｐゴシック" charset="0"/>
              </a:rPr>
              <a:t> / Gruppen von Betroffenen beteiligt sind. Im Fall von Arbeitsstandards also mindestens </a:t>
            </a:r>
            <a:r>
              <a:rPr kumimoji="1" lang="de-DE" sz="1200" kern="1200" baseline="0" dirty="0" err="1">
                <a:solidFill>
                  <a:schemeClr val="tx1"/>
                </a:solidFill>
                <a:latin typeface="Arial" panose="020B0604020202020204" pitchFamily="34" charset="0"/>
                <a:ea typeface="ＭＳ Ｐゴシック" charset="0"/>
                <a:cs typeface="ＭＳ Ｐゴシック" charset="0"/>
              </a:rPr>
              <a:t>Vertreter_innen</a:t>
            </a:r>
            <a:r>
              <a:rPr kumimoji="1" lang="de-DE" sz="1200" kern="1200" baseline="0" dirty="0">
                <a:solidFill>
                  <a:schemeClr val="tx1"/>
                </a:solidFill>
                <a:latin typeface="Arial" panose="020B0604020202020204" pitchFamily="34" charset="0"/>
                <a:ea typeface="ＭＳ Ｐゴシック" charset="0"/>
                <a:cs typeface="ＭＳ Ｐゴシック" charset="0"/>
              </a:rPr>
              <a:t> für </a:t>
            </a:r>
            <a:r>
              <a:rPr kumimoji="1" lang="de-DE" sz="1200" kern="1200" baseline="0" dirty="0" err="1">
                <a:solidFill>
                  <a:schemeClr val="tx1"/>
                </a:solidFill>
                <a:latin typeface="Arial" panose="020B0604020202020204" pitchFamily="34" charset="0"/>
                <a:ea typeface="ＭＳ Ｐゴシック" charset="0"/>
                <a:cs typeface="ＭＳ Ｐゴシック" charset="0"/>
              </a:rPr>
              <a:t>ArbeitGEBER</a:t>
            </a:r>
            <a:r>
              <a:rPr kumimoji="1" lang="de-DE" sz="1200" kern="1200" baseline="0" dirty="0">
                <a:solidFill>
                  <a:schemeClr val="tx1"/>
                </a:solidFill>
                <a:latin typeface="Arial" panose="020B0604020202020204" pitchFamily="34" charset="0"/>
                <a:ea typeface="ＭＳ Ｐゴシック" charset="0"/>
                <a:cs typeface="ＭＳ Ｐゴシック" charset="0"/>
              </a:rPr>
              <a:t> und </a:t>
            </a:r>
            <a:r>
              <a:rPr kumimoji="1" lang="de-DE" sz="1200" kern="1200" baseline="0" dirty="0" err="1">
                <a:solidFill>
                  <a:schemeClr val="tx1"/>
                </a:solidFill>
                <a:latin typeface="Arial" panose="020B0604020202020204" pitchFamily="34" charset="0"/>
                <a:ea typeface="ＭＳ Ｐゴシック" charset="0"/>
                <a:cs typeface="ＭＳ Ｐゴシック" charset="0"/>
              </a:rPr>
              <a:t>ArbeitNEHMER</a:t>
            </a:r>
            <a:r>
              <a:rPr kumimoji="1" lang="de-DE" sz="1200" kern="1200" baseline="0" dirty="0">
                <a:solidFill>
                  <a:schemeClr val="tx1"/>
                </a:solidFill>
                <a:latin typeface="Arial" panose="020B0604020202020204" pitchFamily="34" charset="0"/>
                <a:ea typeface="ＭＳ Ｐゴシック" charset="0"/>
                <a:cs typeface="ＭＳ Ｐゴシック" charset="0"/>
              </a:rPr>
              <a:t>.</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de-DE" sz="1200" kern="1200" baseline="0" dirty="0">
                <a:solidFill>
                  <a:schemeClr val="tx1"/>
                </a:solidFill>
                <a:latin typeface="Arial" panose="020B0604020202020204" pitchFamily="34" charset="0"/>
                <a:ea typeface="ＭＳ Ｐゴシック" charset="0"/>
                <a:cs typeface="ＭＳ Ｐゴシック" charset="0"/>
              </a:rPr>
              <a:t>Eine Definition auf Nachhaltigkeitsinitiativen bezogen könnte die auf der Folie (beim nächsten Klick eingeblendet) sein. </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de-DE" sz="1200" kern="1200" baseline="0" dirty="0">
                <a:solidFill>
                  <a:schemeClr val="tx1"/>
                </a:solidFill>
                <a:latin typeface="Arial" panose="020B0604020202020204" pitchFamily="34" charset="0"/>
                <a:ea typeface="ＭＳ Ｐゴシック" charset="0"/>
                <a:cs typeface="ＭＳ Ｐゴシック" charset="0"/>
              </a:rPr>
              <a:t>Hinsichtlich der Mitbestimmungsmöglichkeiten / </a:t>
            </a:r>
            <a:r>
              <a:rPr kumimoji="1" lang="de-DE" sz="1200" kern="1200" baseline="0" dirty="0" err="1">
                <a:solidFill>
                  <a:schemeClr val="tx1"/>
                </a:solidFill>
                <a:latin typeface="Arial" panose="020B0604020202020204" pitchFamily="34" charset="0"/>
                <a:ea typeface="ＭＳ Ｐゴシック" charset="0"/>
                <a:cs typeface="ＭＳ Ｐゴシック" charset="0"/>
              </a:rPr>
              <a:t>Governance</a:t>
            </a:r>
            <a:r>
              <a:rPr kumimoji="1" lang="de-DE" sz="1200" kern="1200" baseline="0" dirty="0">
                <a:solidFill>
                  <a:schemeClr val="tx1"/>
                </a:solidFill>
                <a:latin typeface="Arial" panose="020B0604020202020204" pitchFamily="34" charset="0"/>
                <a:ea typeface="ＭＳ Ｐゴシック" charset="0"/>
                <a:cs typeface="ＭＳ Ｐゴシック" charset="0"/>
              </a:rPr>
              <a:t> und Auswahl der beteiligten </a:t>
            </a:r>
            <a:r>
              <a:rPr kumimoji="1" lang="de-DE" sz="1200" kern="1200" baseline="0" dirty="0" err="1">
                <a:solidFill>
                  <a:schemeClr val="tx1"/>
                </a:solidFill>
                <a:latin typeface="Arial" panose="020B0604020202020204" pitchFamily="34" charset="0"/>
                <a:ea typeface="ＭＳ Ｐゴシック" charset="0"/>
                <a:cs typeface="ＭＳ Ｐゴシック" charset="0"/>
              </a:rPr>
              <a:t>Stakeholder</a:t>
            </a:r>
            <a:r>
              <a:rPr kumimoji="1" lang="de-DE" sz="1200" kern="1200" baseline="0" dirty="0">
                <a:solidFill>
                  <a:schemeClr val="tx1"/>
                </a:solidFill>
                <a:latin typeface="Arial" panose="020B0604020202020204" pitchFamily="34" charset="0"/>
                <a:ea typeface="ＭＳ Ｐゴシック" charset="0"/>
                <a:cs typeface="ＭＳ Ｐゴシック" charset="0"/>
              </a:rPr>
              <a:t> gibt es jedoch Unterschiede </a:t>
            </a:r>
            <a:r>
              <a:rPr kumimoji="1" lang="de-DE" sz="1200" kern="1200" dirty="0">
                <a:solidFill>
                  <a:schemeClr val="tx1"/>
                </a:solidFill>
                <a:latin typeface="Arial" panose="020B0604020202020204" pitchFamily="34" charset="0"/>
                <a:ea typeface="ＭＳ Ｐゴシック" charset="0"/>
                <a:cs typeface="ＭＳ Ｐゴシック" charset="0"/>
              </a:rPr>
              <a:t>zwischen MSIs im Nachhaltigkeitsbereich</a:t>
            </a:r>
            <a:r>
              <a:rPr kumimoji="1" lang="de-DE" sz="1200" kern="1200" baseline="0" dirty="0">
                <a:solidFill>
                  <a:schemeClr val="tx1"/>
                </a:solidFill>
                <a:latin typeface="Arial" panose="020B0604020202020204" pitchFamily="34" charset="0"/>
                <a:ea typeface="ＭＳ Ｐゴシック" charset="0"/>
                <a:cs typeface="ＭＳ Ｐゴシック" charset="0"/>
              </a:rPr>
              <a:t> für die Bekleidungsindustrie</a:t>
            </a:r>
            <a:r>
              <a:rPr kumimoji="1" lang="de-DE" sz="1200" kern="1200" dirty="0">
                <a:solidFill>
                  <a:schemeClr val="tx1"/>
                </a:solidFill>
                <a:latin typeface="Arial" panose="020B0604020202020204" pitchFamily="34" charset="0"/>
                <a:ea typeface="ＭＳ Ｐゴシック" charset="0"/>
                <a:cs typeface="ＭＳ Ｐゴシック" charset="0"/>
              </a:rPr>
              <a:t>. </a:t>
            </a:r>
          </a:p>
          <a:p>
            <a:pPr eaLnBrk="1" hangingPunct="1">
              <a:defRPr/>
            </a:pPr>
            <a:endParaRPr lang="de-DE" dirty="0">
              <a:latin typeface="Arial" charset="0"/>
              <a:cs typeface="+mn-cs"/>
            </a:endParaRPr>
          </a:p>
          <a:p>
            <a:pPr eaLnBrk="1" hangingPunct="1">
              <a:defRPr/>
            </a:pPr>
            <a:r>
              <a:rPr lang="de-DE" dirty="0">
                <a:latin typeface="Arial" charset="0"/>
                <a:cs typeface="+mn-cs"/>
              </a:rPr>
              <a:t>…</a:t>
            </a:r>
            <a:r>
              <a:rPr lang="de-DE" baseline="0" dirty="0">
                <a:latin typeface="Arial" charset="0"/>
                <a:cs typeface="+mn-cs"/>
              </a:rPr>
              <a:t> mit diesen Hintergrundinformationen sollen sich Teilnehmende nun genauer mit den Initiativen auseinandersetzen und sie vergleichen.</a:t>
            </a:r>
          </a:p>
          <a:p>
            <a:pPr eaLnBrk="1" hangingPunct="1">
              <a:defRPr/>
            </a:pPr>
            <a:endParaRPr lang="de-DE" baseline="0" dirty="0">
              <a:latin typeface="Arial" charset="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Anleitung</a:t>
            </a:r>
            <a:r>
              <a:rPr lang="de-DE" baseline="0" dirty="0"/>
              <a:t> Gruppenarbeit „Die Initiativen im Vergleich“</a:t>
            </a:r>
          </a:p>
          <a:p>
            <a:endParaRPr lang="de-DE" baseline="0" dirty="0"/>
          </a:p>
          <a:p>
            <a:pPr marL="171450" indent="-171450">
              <a:buFontTx/>
              <a:buChar char="-"/>
            </a:pPr>
            <a:r>
              <a:rPr lang="de-DE" baseline="0" dirty="0"/>
              <a:t>Phase I: in fünf gleich große Gruppen aufteilen -&gt; jede Gruppe beschäftigt sich mit einer Initiative -&gt; ihr bekommt dafür Leitfragen, die ihr am Ende beantworten können sollt -&gt; 30 min Zeit</a:t>
            </a:r>
          </a:p>
          <a:p>
            <a:pPr marL="171450" indent="-171450">
              <a:buFontTx/>
              <a:buChar char="-"/>
            </a:pPr>
            <a:r>
              <a:rPr lang="de-DE" baseline="0" dirty="0"/>
              <a:t>Phase II: mischt euch, so dass in jeder Kleingruppe möglichst ein/</a:t>
            </a:r>
            <a:r>
              <a:rPr lang="de-DE" baseline="0" dirty="0" err="1"/>
              <a:t>e</a:t>
            </a:r>
            <a:r>
              <a:rPr lang="de-DE" baseline="0" dirty="0"/>
              <a:t> Vertreter/in der vorherigen Gruppen vertreten ist – bitte vergleicht jetzt die Initiativen und haltet die Antworten fest -&gt; kurz und knackig (10 min Zeit)</a:t>
            </a:r>
          </a:p>
          <a:p>
            <a:pPr marL="171450" indent="-171450">
              <a:buFontTx/>
              <a:buChar char="-"/>
            </a:pPr>
            <a:r>
              <a:rPr lang="de-DE" baseline="0" dirty="0"/>
              <a:t>Am Ende tragen wir die Ergebnisse alle zusammen und stellen sie hier an der Pinnwand dar</a:t>
            </a:r>
          </a:p>
          <a:p>
            <a:pPr marL="171450" indent="-171450">
              <a:buFontTx/>
              <a:buChar char="-"/>
            </a:pPr>
            <a:endParaRPr lang="de-DE"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de-DE" b="0" i="1" dirty="0"/>
              <a:t>Grundlage für die Gruppenarbeit – wenn ihr</a:t>
            </a:r>
            <a:r>
              <a:rPr lang="de-DE" b="0" i="1" baseline="0" dirty="0"/>
              <a:t> mit den Arbeitsblättern arbeitet, diese Folie ausblenden</a:t>
            </a:r>
            <a:endParaRPr lang="de-DE" b="0" i="1" dirty="0"/>
          </a:p>
          <a:p>
            <a:pPr marL="0" indent="0">
              <a:buFontTx/>
              <a:buNone/>
            </a:pPr>
            <a:endParaRPr lang="de-DE" dirty="0"/>
          </a:p>
        </p:txBody>
      </p:sp>
      <p:sp>
        <p:nvSpPr>
          <p:cNvPr id="4" name="Foliennummernplatzhalter 3"/>
          <p:cNvSpPr>
            <a:spLocks noGrp="1"/>
          </p:cNvSpPr>
          <p:nvPr>
            <p:ph type="sldNum" sz="quarter" idx="10"/>
          </p:nvPr>
        </p:nvSpPr>
        <p:spPr/>
        <p:txBody>
          <a:bodyPr/>
          <a:lstStyle/>
          <a:p>
            <a:pPr>
              <a:defRPr/>
            </a:pPr>
            <a:fld id="{92D95ED7-D5D1-8642-BD7A-E31CAF70E7F2}" type="slidenum">
              <a:rPr lang="de-DE" smtClean="0"/>
              <a:pPr>
                <a:defRPr/>
              </a:pPr>
              <a:t>21</a:t>
            </a:fld>
            <a:endParaRPr lang="de-DE"/>
          </a:p>
        </p:txBody>
      </p:sp>
    </p:spTree>
    <p:extLst>
      <p:ext uri="{BB962C8B-B14F-4D97-AF65-F5344CB8AC3E}">
        <p14:creationId xmlns:p14="http://schemas.microsoft.com/office/powerpoint/2010/main" val="42477286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i="1" dirty="0"/>
              <a:t>Grundlage für die Gruppenarbeit – wenn ihr</a:t>
            </a:r>
            <a:r>
              <a:rPr lang="de-DE" i="1" baseline="0" dirty="0"/>
              <a:t> mit den Arbeitsblättern arbeitet, diese Folie ausblenden</a:t>
            </a:r>
            <a:endParaRPr lang="de-DE" i="1" dirty="0"/>
          </a:p>
        </p:txBody>
      </p:sp>
      <p:sp>
        <p:nvSpPr>
          <p:cNvPr id="4" name="Foliennummernplatzhalter 3"/>
          <p:cNvSpPr>
            <a:spLocks noGrp="1"/>
          </p:cNvSpPr>
          <p:nvPr>
            <p:ph type="sldNum" sz="quarter" idx="10"/>
          </p:nvPr>
        </p:nvSpPr>
        <p:spPr/>
        <p:txBody>
          <a:bodyPr/>
          <a:lstStyle/>
          <a:p>
            <a:pPr>
              <a:defRPr/>
            </a:pPr>
            <a:fld id="{92D95ED7-D5D1-8642-BD7A-E31CAF70E7F2}" type="slidenum">
              <a:rPr lang="de-DE" smtClean="0"/>
              <a:pPr>
                <a:defRPr/>
              </a:pPr>
              <a:t>22</a:t>
            </a:fld>
            <a:endParaRPr lang="de-DE"/>
          </a:p>
        </p:txBody>
      </p:sp>
    </p:spTree>
    <p:extLst>
      <p:ext uri="{BB962C8B-B14F-4D97-AF65-F5344CB8AC3E}">
        <p14:creationId xmlns:p14="http://schemas.microsoft.com/office/powerpoint/2010/main" val="15995560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i="1" dirty="0"/>
              <a:t>Grundlage für die Gruppenarbeit – wenn ihr</a:t>
            </a:r>
            <a:r>
              <a:rPr lang="de-DE" i="1" baseline="0" dirty="0"/>
              <a:t> mit der Pinnwand arbeitet, diese Folie ausblenden</a:t>
            </a:r>
            <a:endParaRPr lang="de-DE" i="1" dirty="0"/>
          </a:p>
          <a:p>
            <a:endParaRPr lang="de-DE" dirty="0"/>
          </a:p>
        </p:txBody>
      </p:sp>
      <p:sp>
        <p:nvSpPr>
          <p:cNvPr id="4" name="Foliennummernplatzhalter 3"/>
          <p:cNvSpPr>
            <a:spLocks noGrp="1"/>
          </p:cNvSpPr>
          <p:nvPr>
            <p:ph type="sldNum" sz="quarter" idx="10"/>
          </p:nvPr>
        </p:nvSpPr>
        <p:spPr/>
        <p:txBody>
          <a:bodyPr/>
          <a:lstStyle/>
          <a:p>
            <a:pPr>
              <a:defRPr/>
            </a:pPr>
            <a:fld id="{92D95ED7-D5D1-8642-BD7A-E31CAF70E7F2}" type="slidenum">
              <a:rPr lang="de-DE" smtClean="0"/>
              <a:pPr>
                <a:defRPr/>
              </a:pPr>
              <a:t>23</a:t>
            </a:fld>
            <a:endParaRPr lang="de-DE"/>
          </a:p>
        </p:txBody>
      </p:sp>
    </p:spTree>
    <p:extLst>
      <p:ext uri="{BB962C8B-B14F-4D97-AF65-F5344CB8AC3E}">
        <p14:creationId xmlns:p14="http://schemas.microsoft.com/office/powerpoint/2010/main" val="28831723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fld id="{0615E275-88E8-5445-AE18-82EEC766F6AD}" type="slidenum">
              <a:rPr lang="de-DE" sz="1200" smtClean="0"/>
              <a:pPr>
                <a:defRPr/>
              </a:pPr>
              <a:t>24</a:t>
            </a:fld>
            <a:endParaRPr lang="de-DE"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defRPr/>
            </a:pPr>
            <a:endParaRPr lang="de-DE">
              <a:latin typeface="Arial" charset="0"/>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92D95ED7-D5D1-8642-BD7A-E31CAF70E7F2}" type="slidenum">
              <a:rPr lang="de-DE" smtClean="0"/>
              <a:pPr>
                <a:defRPr/>
              </a:pPr>
              <a:t>25</a:t>
            </a:fld>
            <a:endParaRPr lang="de-DE"/>
          </a:p>
        </p:txBody>
      </p:sp>
    </p:spTree>
    <p:extLst>
      <p:ext uri="{BB962C8B-B14F-4D97-AF65-F5344CB8AC3E}">
        <p14:creationId xmlns:p14="http://schemas.microsoft.com/office/powerpoint/2010/main" val="17631614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4E17FE69-0750-48BA-963D-45B50CF5E80E}"/>
              </a:ext>
            </a:extLst>
          </p:cNvPr>
          <p:cNvSpPr>
            <a:spLocks noGrp="1" noChangeArrowheads="1"/>
          </p:cNvSpPr>
          <p:nvPr>
            <p:ph type="sldNum" sz="quarter"/>
          </p:nvPr>
        </p:nvSpPr>
        <p:spPr>
          <a:noFill/>
        </p:spPr>
        <p:txBody>
          <a:bodyPr/>
          <a:lstStyle>
            <a:lvl1pPr marL="215900" indent="-215900">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1pPr>
            <a:lvl2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2pPr>
            <a:lvl3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3pPr>
            <a:lvl4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4pPr>
            <a:lvl5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9pPr>
          </a:lstStyle>
          <a:p>
            <a:pPr marL="215900" marR="0" lvl="0" indent="-215900" algn="r" defTabSz="914400" rtl="0" eaLnBrk="1" fontAlgn="base" latinLnBrk="0" hangingPunct="1">
              <a:lnSpc>
                <a:spcPct val="100000"/>
              </a:lnSpc>
              <a:spcBef>
                <a:spcPct val="0"/>
              </a:spcBef>
              <a:spcAft>
                <a:spcPct val="0"/>
              </a:spcAft>
              <a:buClrTx/>
              <a:buSzTx/>
              <a:buFontTx/>
              <a:buNone/>
              <a:tabLst>
                <a:tab pos="449263" algn="l"/>
                <a:tab pos="898525" algn="l"/>
                <a:tab pos="1347788" algn="l"/>
                <a:tab pos="1797050" algn="l"/>
                <a:tab pos="2246313" algn="l"/>
                <a:tab pos="2695575" algn="l"/>
              </a:tabLst>
              <a:defRPr/>
            </a:pPr>
            <a:fld id="{A54FC0B2-B263-4C75-970B-7B09A046C8FC}" type="slidenum">
              <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215900" marR="0" lvl="0" indent="-215900" algn="r" defTabSz="914400" rtl="0" eaLnBrk="1" fontAlgn="base" latinLnBrk="0" hangingPunct="1">
                <a:lnSpc>
                  <a:spcPct val="100000"/>
                </a:lnSpc>
                <a:spcBef>
                  <a:spcPct val="0"/>
                </a:spcBef>
                <a:spcAft>
                  <a:spcPct val="0"/>
                </a:spcAft>
                <a:buClrTx/>
                <a:buSzTx/>
                <a:buFontTx/>
                <a:buNone/>
                <a:tabLst>
                  <a:tab pos="449263" algn="l"/>
                  <a:tab pos="898525" algn="l"/>
                  <a:tab pos="1347788" algn="l"/>
                  <a:tab pos="1797050" algn="l"/>
                  <a:tab pos="2246313" algn="l"/>
                  <a:tab pos="2695575" algn="l"/>
                </a:tabLst>
                <a:defRPr/>
              </a:pPr>
              <a:t>26</a:t>
            </a:fld>
            <a:endPar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96259" name="Rectangle 1">
            <a:extLst>
              <a:ext uri="{FF2B5EF4-FFF2-40B4-BE49-F238E27FC236}">
                <a16:creationId xmlns:a16="http://schemas.microsoft.com/office/drawing/2014/main" id="{684C6FFE-8628-4DF3-B4D6-398BE1C01BA6}"/>
              </a:ext>
            </a:extLst>
          </p:cNvPr>
          <p:cNvSpPr>
            <a:spLocks noGrp="1" noRot="1" noChangeAspect="1" noChangeArrowheads="1" noTextEdit="1"/>
          </p:cNvSpPr>
          <p:nvPr>
            <p:ph type="sldImg"/>
          </p:nvPr>
        </p:nvSpPr>
        <p:spPr>
          <a:xfrm>
            <a:off x="2857500" y="514350"/>
            <a:ext cx="3429000" cy="25717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6261" name="Text Box 3">
            <a:extLst>
              <a:ext uri="{FF2B5EF4-FFF2-40B4-BE49-F238E27FC236}">
                <a16:creationId xmlns:a16="http://schemas.microsoft.com/office/drawing/2014/main" id="{7E8FE04A-150C-4C37-98CE-C731F298D34E}"/>
              </a:ext>
            </a:extLst>
          </p:cNvPr>
          <p:cNvSpPr txBox="1">
            <a:spLocks noChangeArrowheads="1"/>
          </p:cNvSpPr>
          <p:nvPr/>
        </p:nvSpPr>
        <p:spPr bwMode="auto">
          <a:xfrm>
            <a:off x="5181600" y="651510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77951132-7B11-4628-A4D1-287D28FC28F0}" type="slidenum">
              <a:rPr kumimoji="0" lang="de-DE" altLang="de-DE" sz="1200" b="0" i="0" u="none" strike="noStrike" kern="1200" cap="none" spc="0" normalizeH="0" baseline="0" noProof="0">
                <a:ln>
                  <a:noFill/>
                </a:ln>
                <a:solidFill>
                  <a:srgbClr val="003366"/>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26</a:t>
            </a:fld>
            <a:endParaRPr kumimoji="0" lang="de-DE" altLang="de-DE" sz="1200" b="0" i="0" u="none" strike="noStrike" kern="1200" cap="none" spc="0" normalizeH="0" baseline="0" noProof="0">
              <a:ln>
                <a:noFill/>
              </a:ln>
              <a:solidFill>
                <a:srgbClr val="003366"/>
              </a:solidFill>
              <a:effectLst/>
              <a:uLnTx/>
              <a:uFillTx/>
              <a:latin typeface="Times New Roman" panose="02020603050405020304" pitchFamily="18" charset="0"/>
              <a:ea typeface="MS PGothic" panose="020B0600070205080204" pitchFamily="34" charset="-128"/>
              <a:cs typeface="+mn-cs"/>
            </a:endParaRPr>
          </a:p>
        </p:txBody>
      </p:sp>
      <p:sp>
        <p:nvSpPr>
          <p:cNvPr id="93190" name="Notizenplatzhalter 1">
            <a:extLst>
              <a:ext uri="{FF2B5EF4-FFF2-40B4-BE49-F238E27FC236}">
                <a16:creationId xmlns:a16="http://schemas.microsoft.com/office/drawing/2014/main" id="{70CA5AE0-52D7-46E2-A0C0-AA51D839C575}"/>
              </a:ext>
            </a:extLst>
          </p:cNvPr>
          <p:cNvSpPr>
            <a:spLocks noGrp="1" noChangeArrowheads="1"/>
          </p:cNvSpPr>
          <p:nvPr>
            <p:ph type="body" idx="1"/>
          </p:nvPr>
        </p:nvSpPr>
        <p:spPr>
          <a:xfrm>
            <a:off x="914400" y="3635896"/>
            <a:ext cx="5029200" cy="4822304"/>
          </a:xfrm>
          <a:ln/>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de-DE" altLang="de-DE" dirty="0">
                <a:latin typeface="Times New Roman" panose="02020603050405020304" pitchFamily="18" charset="0"/>
              </a:rPr>
              <a:t>Unternehmen haben als Einkäufer eine wichtige Position. Sie haben die Macht, die Bedingungen in den Fabriken zu ändern. Das zeigen Beispiele von Unternehmen, die diese Verantwortung für die Arbeitsbedingungen bei ihren Zulieferern bereits übernehmen.</a:t>
            </a:r>
          </a:p>
          <a:p>
            <a:pPr>
              <a:defRPr/>
            </a:pPr>
            <a:endParaRPr lang="de-DE" altLang="de-DE" dirty="0">
              <a:latin typeface="Times New Roman" panose="02020603050405020304" pitchFamily="18" charset="0"/>
            </a:endParaRPr>
          </a:p>
          <a:p>
            <a:pPr>
              <a:defRPr/>
            </a:pPr>
            <a:r>
              <a:rPr lang="de-DE" altLang="de-DE" i="1" dirty="0">
                <a:latin typeface="Times New Roman" panose="02020603050405020304" pitchFamily="18" charset="0"/>
              </a:rPr>
              <a:t>Zu </a:t>
            </a:r>
            <a:r>
              <a:rPr lang="de-DE" altLang="de-DE" i="1" dirty="0">
                <a:solidFill>
                  <a:srgbClr val="003366"/>
                </a:solidFill>
                <a:latin typeface="Calibri" panose="020F0502020204030204" pitchFamily="34" charset="0"/>
                <a:cs typeface="Calibri" panose="020F0502020204030204" pitchFamily="34" charset="0"/>
              </a:rPr>
              <a:t>veränderte Einkaufspraktiken:</a:t>
            </a:r>
          </a:p>
          <a:p>
            <a:pPr>
              <a:defRPr/>
            </a:pPr>
            <a:r>
              <a:rPr lang="de-DE" altLang="de-DE" dirty="0">
                <a:latin typeface="Times New Roman" panose="02020603050405020304" pitchFamily="18" charset="0"/>
              </a:rPr>
              <a:t>Einkaufspolitik anpassen - angemessene Lieferzeiten, faire Preise, die</a:t>
            </a:r>
          </a:p>
          <a:p>
            <a:pPr>
              <a:defRPr/>
            </a:pPr>
            <a:r>
              <a:rPr lang="de-DE" altLang="de-DE" dirty="0">
                <a:latin typeface="Times New Roman" panose="02020603050405020304" pitchFamily="18" charset="0"/>
              </a:rPr>
              <a:t>Existenzlöhne ermöglichen, lange Lieferbeziehungen,</a:t>
            </a:r>
          </a:p>
          <a:p>
            <a:pPr>
              <a:defRPr/>
            </a:pPr>
            <a:endParaRPr lang="de-DE" altLang="de-DE" dirty="0">
              <a:latin typeface="Times New Roman" panose="02020603050405020304" pitchFamily="18" charset="0"/>
            </a:endParaRPr>
          </a:p>
          <a:p>
            <a:pPr>
              <a:defRPr/>
            </a:pPr>
            <a:r>
              <a:rPr lang="de-DE" altLang="de-DE" i="1" dirty="0">
                <a:latin typeface="Times New Roman" panose="02020603050405020304" pitchFamily="18" charset="0"/>
              </a:rPr>
              <a:t>Zu </a:t>
            </a:r>
            <a:r>
              <a:rPr lang="de-DE" altLang="de-DE" i="1" dirty="0">
                <a:solidFill>
                  <a:srgbClr val="003366"/>
                </a:solidFill>
                <a:latin typeface="Calibri" panose="020F0502020204030204" pitchFamily="34" charset="0"/>
                <a:cs typeface="Calibri" panose="020F0502020204030204" pitchFamily="34" charset="0"/>
              </a:rPr>
              <a:t>soziale Verantwortung wahrnehmen:</a:t>
            </a:r>
          </a:p>
          <a:p>
            <a:pPr>
              <a:defRPr/>
            </a:pPr>
            <a:r>
              <a:rPr lang="de-DE" altLang="de-DE" dirty="0">
                <a:latin typeface="Times New Roman" panose="02020603050405020304" pitchFamily="18" charset="0"/>
              </a:rPr>
              <a:t>Soziale Verantwortung = wirtschaftliches Handeln sozial verantwortlich gestalten</a:t>
            </a:r>
          </a:p>
          <a:p>
            <a:pPr>
              <a:defRPr/>
            </a:pPr>
            <a:endParaRPr lang="de-DE" altLang="de-DE" dirty="0">
              <a:latin typeface="Times New Roman" panose="02020603050405020304" pitchFamily="18" charset="0"/>
            </a:endParaRPr>
          </a:p>
          <a:p>
            <a:pPr>
              <a:defRPr/>
            </a:pPr>
            <a:r>
              <a:rPr lang="de-DE" altLang="de-DE" i="1" dirty="0">
                <a:latin typeface="Times New Roman" panose="02020603050405020304" pitchFamily="18" charset="0"/>
              </a:rPr>
              <a:t>Zu </a:t>
            </a:r>
            <a:r>
              <a:rPr lang="de-DE" altLang="de-DE" i="1" dirty="0">
                <a:solidFill>
                  <a:srgbClr val="003366"/>
                </a:solidFill>
                <a:latin typeface="Calibri" panose="020F0502020204030204" pitchFamily="34" charset="0"/>
                <a:cs typeface="Calibri" panose="020F0502020204030204" pitchFamily="34" charset="0"/>
              </a:rPr>
              <a:t>verbindlichen Verhaltenskodex umsetzen:</a:t>
            </a:r>
          </a:p>
          <a:p>
            <a:pPr>
              <a:defRPr/>
            </a:pPr>
            <a:r>
              <a:rPr lang="de-DE" altLang="de-DE" dirty="0">
                <a:latin typeface="Times New Roman" panose="02020603050405020304" pitchFamily="18" charset="0"/>
              </a:rPr>
              <a:t>Eigene Kodizes ernst nehmen und effektive Maßnahmen zur Umsetzung</a:t>
            </a:r>
          </a:p>
          <a:p>
            <a:pPr>
              <a:defRPr/>
            </a:pPr>
            <a:endParaRPr lang="de-DE" altLang="de-DE" dirty="0">
              <a:latin typeface="Times New Roman" panose="02020603050405020304" pitchFamily="18" charset="0"/>
            </a:endParaRPr>
          </a:p>
          <a:p>
            <a:pPr>
              <a:defRPr/>
            </a:pPr>
            <a:r>
              <a:rPr lang="de-DE" altLang="de-DE" i="1" dirty="0">
                <a:latin typeface="Times New Roman" panose="02020603050405020304" pitchFamily="18" charset="0"/>
                <a:cs typeface="Calibri" panose="020F0502020204030204" pitchFamily="34" charset="0"/>
              </a:rPr>
              <a:t>Zu u</a:t>
            </a:r>
            <a:r>
              <a:rPr lang="de-DE" altLang="de-DE" i="1" dirty="0">
                <a:solidFill>
                  <a:srgbClr val="003366"/>
                </a:solidFill>
                <a:latin typeface="Calibri" panose="020F0502020204030204" pitchFamily="34" charset="0"/>
                <a:cs typeface="Calibri" panose="020F0502020204030204" pitchFamily="34" charset="0"/>
              </a:rPr>
              <a:t>nabhängige, externe Kontrollen durch Multi-Stakeholder-Initiativen</a:t>
            </a:r>
            <a:r>
              <a:rPr lang="de-DE" altLang="de-DE" i="1" dirty="0">
                <a:latin typeface="Times New Roman" panose="02020603050405020304" pitchFamily="18" charset="0"/>
              </a:rPr>
              <a:t>:</a:t>
            </a:r>
          </a:p>
          <a:p>
            <a:pPr>
              <a:defRPr/>
            </a:pPr>
            <a:r>
              <a:rPr lang="de-DE" altLang="de-DE" dirty="0">
                <a:latin typeface="Times New Roman" panose="02020603050405020304" pitchFamily="18" charset="0"/>
              </a:rPr>
              <a:t>Nicht nur rein kommerzielle Audits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E7DF38E1-A8AB-4AD9-A6E4-04A3A3F7BDEA}"/>
              </a:ext>
            </a:extLst>
          </p:cNvPr>
          <p:cNvSpPr>
            <a:spLocks noGrp="1" noChangeArrowheads="1"/>
          </p:cNvSpPr>
          <p:nvPr>
            <p:ph type="sldNum" sz="quarter"/>
          </p:nvPr>
        </p:nvSpPr>
        <p:spPr>
          <a:noFill/>
        </p:spPr>
        <p:txBody>
          <a:bodyPr/>
          <a:lstStyle>
            <a:lvl1pPr marL="215900" indent="-215900">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1pPr>
            <a:lvl2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2pPr>
            <a:lvl3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3pPr>
            <a:lvl4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4pPr>
            <a:lvl5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9pPr>
          </a:lstStyle>
          <a:p>
            <a:pPr marL="215900" marR="0" lvl="0" indent="-215900" algn="r" defTabSz="914400" rtl="0" eaLnBrk="1" fontAlgn="base" latinLnBrk="0" hangingPunct="1">
              <a:lnSpc>
                <a:spcPct val="100000"/>
              </a:lnSpc>
              <a:spcBef>
                <a:spcPct val="0"/>
              </a:spcBef>
              <a:spcAft>
                <a:spcPct val="0"/>
              </a:spcAft>
              <a:buClrTx/>
              <a:buSzTx/>
              <a:buFontTx/>
              <a:buNone/>
              <a:tabLst>
                <a:tab pos="449263" algn="l"/>
                <a:tab pos="898525" algn="l"/>
                <a:tab pos="1347788" algn="l"/>
                <a:tab pos="1797050" algn="l"/>
                <a:tab pos="2246313" algn="l"/>
                <a:tab pos="2695575" algn="l"/>
              </a:tabLst>
              <a:defRPr/>
            </a:pPr>
            <a:fld id="{257021B7-5438-4C08-BB3E-6BCCDFA41758}" type="slidenum">
              <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215900" marR="0" lvl="0" indent="-215900" algn="r" defTabSz="914400" rtl="0" eaLnBrk="1" fontAlgn="base" latinLnBrk="0" hangingPunct="1">
                <a:lnSpc>
                  <a:spcPct val="100000"/>
                </a:lnSpc>
                <a:spcBef>
                  <a:spcPct val="0"/>
                </a:spcBef>
                <a:spcAft>
                  <a:spcPct val="0"/>
                </a:spcAft>
                <a:buClrTx/>
                <a:buSzTx/>
                <a:buFontTx/>
                <a:buNone/>
                <a:tabLst>
                  <a:tab pos="449263" algn="l"/>
                  <a:tab pos="898525" algn="l"/>
                  <a:tab pos="1347788" algn="l"/>
                  <a:tab pos="1797050" algn="l"/>
                  <a:tab pos="2246313" algn="l"/>
                  <a:tab pos="2695575" algn="l"/>
                </a:tabLst>
                <a:defRPr/>
              </a:pPr>
              <a:t>27</a:t>
            </a:fld>
            <a:endPar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98307" name="Rectangle 1">
            <a:extLst>
              <a:ext uri="{FF2B5EF4-FFF2-40B4-BE49-F238E27FC236}">
                <a16:creationId xmlns:a16="http://schemas.microsoft.com/office/drawing/2014/main" id="{A611E961-1F1D-4C6D-9E82-A30D17AF800F}"/>
              </a:ext>
            </a:extLst>
          </p:cNvPr>
          <p:cNvSpPr>
            <a:spLocks noGrp="1" noRot="1" noChangeAspect="1" noChangeArrowheads="1" noTextEdit="1"/>
          </p:cNvSpPr>
          <p:nvPr>
            <p:ph type="sldImg"/>
          </p:nvPr>
        </p:nvSpPr>
        <p:spPr>
          <a:xfrm>
            <a:off x="2857500" y="514350"/>
            <a:ext cx="3429000" cy="25717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8308" name="Text Box 2">
            <a:extLst>
              <a:ext uri="{FF2B5EF4-FFF2-40B4-BE49-F238E27FC236}">
                <a16:creationId xmlns:a16="http://schemas.microsoft.com/office/drawing/2014/main" id="{C31DA41A-6C88-4333-99D3-E56785CC2699}"/>
              </a:ext>
            </a:extLst>
          </p:cNvPr>
          <p:cNvSpPr txBox="1">
            <a:spLocks noChangeArrowheads="1"/>
          </p:cNvSpPr>
          <p:nvPr/>
        </p:nvSpPr>
        <p:spPr bwMode="auto">
          <a:xfrm>
            <a:off x="1219200" y="3257550"/>
            <a:ext cx="67056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0" lang="de-DE" altLang="de-DE" sz="2400" b="0" i="0" u="none" strike="noStrike" kern="1200" cap="none" spc="0" normalizeH="0" baseline="0" noProof="0">
              <a:ln>
                <a:noFill/>
              </a:ln>
              <a:solidFill>
                <a:srgbClr val="000000"/>
              </a:solidFill>
              <a:effectLst/>
              <a:uLnTx/>
              <a:uFillTx/>
              <a:latin typeface="Times New Roman" charset="0"/>
              <a:ea typeface="+mn-ea"/>
              <a:cs typeface="+mn-cs"/>
            </a:endParaRPr>
          </a:p>
        </p:txBody>
      </p:sp>
      <p:sp>
        <p:nvSpPr>
          <p:cNvPr id="98309" name="Text Box 3">
            <a:extLst>
              <a:ext uri="{FF2B5EF4-FFF2-40B4-BE49-F238E27FC236}">
                <a16:creationId xmlns:a16="http://schemas.microsoft.com/office/drawing/2014/main" id="{BA2A034E-3E1D-4BCC-A4E3-05DD93F47D5B}"/>
              </a:ext>
            </a:extLst>
          </p:cNvPr>
          <p:cNvSpPr txBox="1">
            <a:spLocks noChangeArrowheads="1"/>
          </p:cNvSpPr>
          <p:nvPr/>
        </p:nvSpPr>
        <p:spPr bwMode="auto">
          <a:xfrm>
            <a:off x="5181600" y="651510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83C6E3C5-AFF9-4AAD-95D9-1F810E656F3D}" type="slidenum">
              <a:rPr kumimoji="0" lang="de-DE" altLang="de-DE" sz="1200" b="0" i="0" u="none" strike="noStrike" kern="1200" cap="none" spc="0" normalizeH="0" baseline="0" noProof="0">
                <a:ln>
                  <a:noFill/>
                </a:ln>
                <a:solidFill>
                  <a:srgbClr val="003366"/>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27</a:t>
            </a:fld>
            <a:endParaRPr kumimoji="0" lang="de-DE" altLang="de-DE" sz="1200" b="0" i="0" u="none" strike="noStrike" kern="1200" cap="none" spc="0" normalizeH="0" baseline="0" noProof="0">
              <a:ln>
                <a:noFill/>
              </a:ln>
              <a:solidFill>
                <a:srgbClr val="003366"/>
              </a:solidFill>
              <a:effectLst/>
              <a:uLnTx/>
              <a:uFillTx/>
              <a:latin typeface="Times New Roman" panose="02020603050405020304" pitchFamily="18" charset="0"/>
              <a:ea typeface="MS PGothic" panose="020B0600070205080204" pitchFamily="34" charset="-128"/>
              <a:cs typeface="+mn-cs"/>
            </a:endParaRPr>
          </a:p>
        </p:txBody>
      </p:sp>
      <p:sp>
        <p:nvSpPr>
          <p:cNvPr id="2" name="Notizenplatzhalter 1">
            <a:extLst>
              <a:ext uri="{FF2B5EF4-FFF2-40B4-BE49-F238E27FC236}">
                <a16:creationId xmlns:a16="http://schemas.microsoft.com/office/drawing/2014/main" id="{4CCF4200-5A8E-4197-9198-5D9664914475}"/>
              </a:ext>
            </a:extLst>
          </p:cNvPr>
          <p:cNvSpPr>
            <a:spLocks noGrp="1"/>
          </p:cNvSpPr>
          <p:nvPr>
            <p:ph type="body" idx="1"/>
          </p:nvPr>
        </p:nvSpPr>
        <p:spPr>
          <a:xfrm>
            <a:off x="620688" y="3257550"/>
            <a:ext cx="5976664" cy="5200650"/>
          </a:xfrm>
        </p:spPr>
        <p:txBody>
          <a:bodyPr/>
          <a:lstStyle/>
          <a:p>
            <a:r>
              <a:rPr kumimoji="1" lang="de-DE" sz="1100" kern="1200" dirty="0">
                <a:solidFill>
                  <a:schemeClr val="tx1"/>
                </a:solidFill>
                <a:latin typeface="Arial" panose="020B0604020202020204" pitchFamily="34" charset="0"/>
                <a:ea typeface="+mn-ea"/>
                <a:cs typeface="+mn-cs"/>
              </a:rPr>
              <a:t>Wir fordern: gesetzliche Sorgfaltspflicht und Unternehmenshaftung</a:t>
            </a:r>
          </a:p>
          <a:p>
            <a:r>
              <a:rPr kumimoji="1" lang="de-DE" sz="1100" kern="1200" dirty="0">
                <a:solidFill>
                  <a:schemeClr val="tx1"/>
                </a:solidFill>
                <a:latin typeface="Arial" panose="020B0604020202020204" pitchFamily="34" charset="0"/>
                <a:ea typeface="+mn-ea"/>
                <a:cs typeface="+mn-cs"/>
              </a:rPr>
              <a:t>bei Verletzung dieser Pflicht</a:t>
            </a:r>
          </a:p>
          <a:p>
            <a:pPr marL="171450" lvl="0" indent="-171450">
              <a:buFont typeface="Arial" panose="020B0604020202020204" pitchFamily="34" charset="0"/>
              <a:buChar char="•"/>
            </a:pPr>
            <a:r>
              <a:rPr kumimoji="1" lang="de-DE" sz="1100" kern="1200" dirty="0">
                <a:solidFill>
                  <a:schemeClr val="tx1"/>
                </a:solidFill>
                <a:latin typeface="Arial" panose="020B0604020202020204" pitchFamily="34" charset="0"/>
                <a:ea typeface="+mn-ea"/>
                <a:cs typeface="+mn-cs"/>
              </a:rPr>
              <a:t>Gesetzliche und verbindliche Vorgaben, dass deutsche/europäische Unternehmen</a:t>
            </a:r>
            <a:endParaRPr kumimoji="1" lang="de-DE" sz="1100" kern="1200" baseline="0" dirty="0">
              <a:solidFill>
                <a:schemeClr val="tx1"/>
              </a:solidFill>
              <a:latin typeface="Arial" panose="020B0604020202020204" pitchFamily="34" charset="0"/>
              <a:ea typeface="+mn-ea"/>
              <a:cs typeface="+mn-cs"/>
            </a:endParaRPr>
          </a:p>
          <a:p>
            <a:pPr marL="0" lvl="0" indent="0">
              <a:buFont typeface="Arial" panose="020B0604020202020204" pitchFamily="34" charset="0"/>
              <a:buNone/>
            </a:pPr>
            <a:r>
              <a:rPr kumimoji="1" lang="de-DE" sz="1100" kern="1200" dirty="0">
                <a:solidFill>
                  <a:schemeClr val="tx1"/>
                </a:solidFill>
                <a:latin typeface="Arial" panose="020B0604020202020204" pitchFamily="34" charset="0"/>
                <a:ea typeface="+mn-ea"/>
                <a:cs typeface="+mn-cs"/>
              </a:rPr>
              <a:t>auf die Einhaltung von Sozialstandards in ihrer gesamten Lieferkette achten müssen</a:t>
            </a:r>
          </a:p>
          <a:p>
            <a:pPr marL="0" lvl="0" indent="0">
              <a:buFont typeface="Arial" panose="020B0604020202020204" pitchFamily="34" charset="0"/>
              <a:buNone/>
            </a:pPr>
            <a:r>
              <a:rPr kumimoji="1" lang="de-DE" sz="1100" kern="1200" dirty="0">
                <a:solidFill>
                  <a:schemeClr val="tx1"/>
                </a:solidFill>
                <a:latin typeface="Arial" panose="020B0604020202020204" pitchFamily="34" charset="0"/>
                <a:ea typeface="+mn-ea"/>
                <a:cs typeface="+mn-cs"/>
              </a:rPr>
              <a:t>(Unternehmen sind verpflichtet, selbst aktiv zu werden und dafür zu sorgen, dass ihre</a:t>
            </a:r>
          </a:p>
          <a:p>
            <a:pPr marL="0" lvl="0" indent="0">
              <a:buFont typeface="Arial" panose="020B0604020202020204" pitchFamily="34" charset="0"/>
              <a:buNone/>
            </a:pPr>
            <a:r>
              <a:rPr kumimoji="1" lang="de-DE" sz="1100" kern="1200" dirty="0">
                <a:solidFill>
                  <a:schemeClr val="tx1"/>
                </a:solidFill>
                <a:latin typeface="Arial" panose="020B0604020202020204" pitchFamily="34" charset="0"/>
                <a:ea typeface="+mn-ea"/>
                <a:cs typeface="+mn-cs"/>
              </a:rPr>
              <a:t>Lieferanten Gesetze einhalten (siehe UN-Leitprinzipien für Wirtschaft und Menschenrechte)).</a:t>
            </a:r>
            <a:endParaRPr kumimoji="1" lang="de-DE" sz="1100" kern="1200" baseline="0" dirty="0">
              <a:solidFill>
                <a:schemeClr val="tx1"/>
              </a:solidFill>
              <a:latin typeface="Arial" panose="020B0604020202020204" pitchFamily="34" charset="0"/>
              <a:ea typeface="+mn-ea"/>
              <a:cs typeface="+mn-cs"/>
            </a:endParaRPr>
          </a:p>
          <a:p>
            <a:pPr marL="171450" lvl="0" indent="-171450">
              <a:buFont typeface="Arial" panose="020B0604020202020204" pitchFamily="34" charset="0"/>
              <a:buChar char="•"/>
            </a:pPr>
            <a:r>
              <a:rPr kumimoji="1" lang="de-DE" sz="1100" kern="1200" dirty="0">
                <a:solidFill>
                  <a:schemeClr val="tx1"/>
                </a:solidFill>
                <a:latin typeface="Arial" panose="020B0604020202020204" pitchFamily="34" charset="0"/>
                <a:ea typeface="+mn-ea"/>
                <a:cs typeface="+mn-cs"/>
              </a:rPr>
              <a:t>Verletzungen vom Menschenrechten müssen geahndet werden können.</a:t>
            </a:r>
          </a:p>
          <a:p>
            <a:pPr marL="0" lvl="0" indent="0">
              <a:buFont typeface="Arial" panose="020B0604020202020204" pitchFamily="34" charset="0"/>
              <a:buNone/>
            </a:pPr>
            <a:r>
              <a:rPr kumimoji="1" lang="de-DE" sz="1100" kern="1200" dirty="0">
                <a:solidFill>
                  <a:schemeClr val="tx1"/>
                </a:solidFill>
                <a:latin typeface="Arial" panose="020B0604020202020204" pitchFamily="34" charset="0"/>
                <a:ea typeface="+mn-ea"/>
                <a:cs typeface="+mn-cs"/>
              </a:rPr>
              <a:t>Wenn es diese Haftung gäbe, würden</a:t>
            </a:r>
            <a:r>
              <a:rPr kumimoji="1" lang="de-DE" sz="1100" kern="1200" baseline="0" dirty="0">
                <a:solidFill>
                  <a:schemeClr val="tx1"/>
                </a:solidFill>
                <a:latin typeface="Arial" panose="020B0604020202020204" pitchFamily="34" charset="0"/>
                <a:ea typeface="+mn-ea"/>
                <a:cs typeface="+mn-cs"/>
              </a:rPr>
              <a:t> </a:t>
            </a:r>
            <a:r>
              <a:rPr kumimoji="1" lang="de-DE" sz="1100" kern="1200" dirty="0">
                <a:solidFill>
                  <a:schemeClr val="tx1"/>
                </a:solidFill>
                <a:latin typeface="Arial" panose="020B0604020202020204" pitchFamily="34" charset="0"/>
                <a:ea typeface="+mn-ea"/>
                <a:cs typeface="+mn-cs"/>
              </a:rPr>
              <a:t>Unternehmen mehr vorbeugen.</a:t>
            </a:r>
          </a:p>
          <a:p>
            <a:pPr marL="171450" lvl="0" indent="-171450">
              <a:buFont typeface="Arial" panose="020B0604020202020204" pitchFamily="34" charset="0"/>
              <a:buChar char="•"/>
            </a:pPr>
            <a:r>
              <a:rPr kumimoji="1" lang="de-DE" sz="1100" kern="1200" dirty="0">
                <a:solidFill>
                  <a:schemeClr val="tx1"/>
                </a:solidFill>
                <a:latin typeface="Arial" panose="020B0604020202020204" pitchFamily="34" charset="0"/>
                <a:ea typeface="+mn-ea"/>
                <a:cs typeface="+mn-cs"/>
              </a:rPr>
              <a:t>Wiedergutmachung und Entschädigung von Opfern</a:t>
            </a:r>
            <a:r>
              <a:rPr kumimoji="1" lang="de-DE" sz="1100" kern="1200" baseline="0" dirty="0">
                <a:solidFill>
                  <a:schemeClr val="tx1"/>
                </a:solidFill>
                <a:latin typeface="Arial" panose="020B0604020202020204" pitchFamily="34" charset="0"/>
                <a:ea typeface="+mn-ea"/>
                <a:cs typeface="+mn-cs"/>
              </a:rPr>
              <a:t> = </a:t>
            </a:r>
            <a:r>
              <a:rPr kumimoji="1" lang="de-DE" sz="1100" kern="1200" dirty="0">
                <a:solidFill>
                  <a:schemeClr val="tx1"/>
                </a:solidFill>
                <a:latin typeface="Arial" panose="020B0604020202020204" pitchFamily="34" charset="0"/>
                <a:ea typeface="+mn-ea"/>
                <a:cs typeface="+mn-cs"/>
              </a:rPr>
              <a:t>Zugang zu Gerichten</a:t>
            </a:r>
          </a:p>
          <a:p>
            <a:pPr marL="0" lvl="0" indent="0">
              <a:buFont typeface="Arial" panose="020B0604020202020204" pitchFamily="34" charset="0"/>
              <a:buNone/>
            </a:pPr>
            <a:r>
              <a:rPr kumimoji="1" lang="de-DE" sz="1100" kern="1200" dirty="0">
                <a:solidFill>
                  <a:schemeClr val="tx1"/>
                </a:solidFill>
                <a:latin typeface="Arial" panose="020B0604020202020204" pitchFamily="34" charset="0"/>
                <a:ea typeface="+mn-ea"/>
                <a:cs typeface="+mn-cs"/>
              </a:rPr>
              <a:t>in der EU für Arbeiterinnen, um europäische Unternehmen verklagen zu können.</a:t>
            </a:r>
          </a:p>
          <a:p>
            <a:pPr marL="0" lvl="0" indent="0">
              <a:buFont typeface="Arial" panose="020B0604020202020204" pitchFamily="34" charset="0"/>
              <a:buNone/>
            </a:pPr>
            <a:r>
              <a:rPr kumimoji="1" lang="de-DE" sz="1100" kern="1200" dirty="0">
                <a:solidFill>
                  <a:schemeClr val="tx1"/>
                </a:solidFill>
                <a:latin typeface="Arial" panose="020B0604020202020204" pitchFamily="34" charset="0"/>
                <a:ea typeface="+mn-ea"/>
                <a:cs typeface="+mn-cs"/>
              </a:rPr>
              <a:t>Dabei: Zulassung von Sammelklagen (bisher nach deutschem. Recht nicht möglich)</a:t>
            </a:r>
          </a:p>
          <a:p>
            <a:pPr marL="171450" lvl="0" indent="-171450">
              <a:buFont typeface="Arial" panose="020B0604020202020204" pitchFamily="34" charset="0"/>
              <a:buChar char="•"/>
            </a:pPr>
            <a:r>
              <a:rPr kumimoji="1" lang="de-DE" sz="1100" kern="1200" dirty="0">
                <a:solidFill>
                  <a:schemeClr val="tx1"/>
                </a:solidFill>
                <a:latin typeface="Arial" panose="020B0604020202020204" pitchFamily="34" charset="0"/>
                <a:ea typeface="+mn-ea"/>
                <a:cs typeface="+mn-cs"/>
              </a:rPr>
              <a:t>Transparenz herstellen durch Offenlegungs- und Berichtpflichten z.B.</a:t>
            </a:r>
          </a:p>
          <a:p>
            <a:pPr marL="0" lvl="0" indent="0">
              <a:buFont typeface="Arial" panose="020B0604020202020204" pitchFamily="34" charset="0"/>
              <a:buNone/>
            </a:pPr>
            <a:r>
              <a:rPr kumimoji="1" lang="de-DE" sz="1100" kern="1200" dirty="0">
                <a:solidFill>
                  <a:schemeClr val="tx1"/>
                </a:solidFill>
                <a:latin typeface="Arial" panose="020B0604020202020204" pitchFamily="34" charset="0"/>
                <a:ea typeface="+mn-ea"/>
                <a:cs typeface="+mn-cs"/>
              </a:rPr>
              <a:t>verbindliche Nachhaltigkeitsberichte</a:t>
            </a:r>
          </a:p>
          <a:p>
            <a:pPr marL="171450" indent="-171450">
              <a:buFont typeface="Arial" panose="020B0604020202020204" pitchFamily="34" charset="0"/>
              <a:buChar char="•"/>
            </a:pPr>
            <a:r>
              <a:rPr kumimoji="1" lang="de-DE" sz="1100" kern="1200" dirty="0">
                <a:solidFill>
                  <a:schemeClr val="tx1"/>
                </a:solidFill>
                <a:latin typeface="Arial" panose="020B0604020202020204" pitchFamily="34" charset="0"/>
                <a:ea typeface="+mn-ea"/>
                <a:cs typeface="+mn-cs"/>
              </a:rPr>
              <a:t>Handelsbeziehungen von DE regelt die EU: Forderung: Die Menschenrechtsklauseln</a:t>
            </a:r>
          </a:p>
          <a:p>
            <a:pPr marL="0" indent="0">
              <a:buFont typeface="Arial" panose="020B0604020202020204" pitchFamily="34" charset="0"/>
              <a:buNone/>
            </a:pPr>
            <a:r>
              <a:rPr kumimoji="1" lang="de-DE" sz="1100" kern="1200" dirty="0">
                <a:solidFill>
                  <a:schemeClr val="tx1"/>
                </a:solidFill>
                <a:latin typeface="Arial" panose="020B0604020202020204" pitchFamily="34" charset="0"/>
                <a:ea typeface="+mn-ea"/>
                <a:cs typeface="+mn-cs"/>
              </a:rPr>
              <a:t>in Handelsabkommen müssen verbindlichen Charakter haben, also z.B. Sanktionen/Aussetzung</a:t>
            </a:r>
          </a:p>
          <a:p>
            <a:pPr marL="0" indent="0">
              <a:buFont typeface="Arial" panose="020B0604020202020204" pitchFamily="34" charset="0"/>
              <a:buNone/>
            </a:pPr>
            <a:r>
              <a:rPr kumimoji="1" lang="de-DE" sz="1100" kern="1200" dirty="0">
                <a:solidFill>
                  <a:schemeClr val="tx1"/>
                </a:solidFill>
                <a:latin typeface="Arial" panose="020B0604020202020204" pitchFamily="34" charset="0"/>
                <a:ea typeface="+mn-ea"/>
                <a:cs typeface="+mn-cs"/>
              </a:rPr>
              <a:t>von Handelspräferenzen bei Missachtung nach sich ziehen.</a:t>
            </a:r>
          </a:p>
          <a:p>
            <a:pPr marL="0" indent="0">
              <a:buFontTx/>
              <a:buNone/>
            </a:pPr>
            <a:r>
              <a:rPr kumimoji="1" lang="de-DE" sz="1100" b="1" kern="1200" baseline="0" dirty="0">
                <a:solidFill>
                  <a:schemeClr val="tx1"/>
                </a:solidFill>
                <a:latin typeface="Arial" panose="020B0604020202020204" pitchFamily="34" charset="0"/>
                <a:ea typeface="+mn-ea"/>
                <a:cs typeface="+mn-cs"/>
              </a:rPr>
              <a:t>Fazit:</a:t>
            </a:r>
          </a:p>
          <a:p>
            <a:pPr marL="171450" indent="-171450">
              <a:buFont typeface="Arial" panose="020B0604020202020204" pitchFamily="34" charset="0"/>
              <a:buChar char="•"/>
            </a:pPr>
            <a:r>
              <a:rPr kumimoji="1" lang="de-DE" sz="1100" kern="1200" baseline="0" dirty="0">
                <a:solidFill>
                  <a:schemeClr val="tx1"/>
                </a:solidFill>
                <a:latin typeface="Arial" panose="020B0604020202020204" pitchFamily="34" charset="0"/>
                <a:ea typeface="+mn-ea"/>
                <a:cs typeface="+mn-cs"/>
                <a:sym typeface="Wingdings" pitchFamily="2" charset="2"/>
              </a:rPr>
              <a:t>R</a:t>
            </a:r>
            <a:r>
              <a:rPr kumimoji="1" lang="de-DE" sz="1100" kern="1200" dirty="0">
                <a:solidFill>
                  <a:schemeClr val="tx1"/>
                </a:solidFill>
                <a:latin typeface="Arial" panose="020B0604020202020204" pitchFamily="34" charset="0"/>
                <a:ea typeface="+mn-ea"/>
                <a:cs typeface="+mn-cs"/>
              </a:rPr>
              <a:t>egierungen in DE  und der EU haben über Außenhandelspolitik Einfluss</a:t>
            </a:r>
          </a:p>
          <a:p>
            <a:pPr marL="0" indent="0">
              <a:buFont typeface="Arial" panose="020B0604020202020204" pitchFamily="34" charset="0"/>
              <a:buNone/>
            </a:pPr>
            <a:r>
              <a:rPr kumimoji="1" lang="de-DE" sz="1100" kern="1200" dirty="0">
                <a:solidFill>
                  <a:schemeClr val="tx1"/>
                </a:solidFill>
                <a:latin typeface="Arial" panose="020B0604020202020204" pitchFamily="34" charset="0"/>
                <a:ea typeface="+mn-ea"/>
                <a:cs typeface="+mn-cs"/>
              </a:rPr>
              <a:t>auf Arbeitsbedingungen in Produktionsländern;</a:t>
            </a:r>
          </a:p>
          <a:p>
            <a:pPr marL="171450" indent="-171450">
              <a:buFont typeface="Arial" panose="020B0604020202020204" pitchFamily="34" charset="0"/>
              <a:buChar char="•"/>
            </a:pPr>
            <a:r>
              <a:rPr kumimoji="1" lang="de-DE" sz="1100" kern="1200" dirty="0">
                <a:solidFill>
                  <a:schemeClr val="tx1"/>
                </a:solidFill>
                <a:latin typeface="Arial" panose="020B0604020202020204" pitchFamily="34" charset="0"/>
                <a:ea typeface="+mn-ea"/>
                <a:cs typeface="+mn-cs"/>
              </a:rPr>
              <a:t>sie hätten auch die Möglichkeit Gesetze zur Haftbarmachung von Unternehmen</a:t>
            </a:r>
          </a:p>
          <a:p>
            <a:pPr marL="0" indent="0">
              <a:buFont typeface="Arial" panose="020B0604020202020204" pitchFamily="34" charset="0"/>
              <a:buNone/>
            </a:pPr>
            <a:r>
              <a:rPr kumimoji="1" lang="de-DE" sz="1100" kern="1200" dirty="0">
                <a:solidFill>
                  <a:schemeClr val="tx1"/>
                </a:solidFill>
                <a:latin typeface="Arial" panose="020B0604020202020204" pitchFamily="34" charset="0"/>
                <a:ea typeface="+mn-ea"/>
                <a:cs typeface="+mn-cs"/>
              </a:rPr>
              <a:t>für ihre Auslandsaktivitäten zu machen und zur Ermöglichung von Schadensersatzklagen</a:t>
            </a:r>
          </a:p>
          <a:p>
            <a:pPr marL="0" indent="0">
              <a:buFont typeface="Arial" panose="020B0604020202020204" pitchFamily="34" charset="0"/>
              <a:buNone/>
            </a:pPr>
            <a:r>
              <a:rPr kumimoji="1" lang="de-DE" sz="1100" kern="1200" dirty="0">
                <a:solidFill>
                  <a:schemeClr val="tx1"/>
                </a:solidFill>
                <a:latin typeface="Arial" panose="020B0604020202020204" pitchFamily="34" charset="0"/>
                <a:ea typeface="+mn-ea"/>
                <a:cs typeface="+mn-cs"/>
              </a:rPr>
              <a:t>von Opfern von Arbeitsrechtsverletzungen</a:t>
            </a:r>
          </a:p>
          <a:p>
            <a:pPr marL="171450" indent="-171450">
              <a:buFont typeface="Arial" panose="020B0604020202020204" pitchFamily="34" charset="0"/>
              <a:buChar char="•"/>
            </a:pPr>
            <a:r>
              <a:rPr kumimoji="1" lang="de-DE" sz="1100" kern="1200" dirty="0">
                <a:solidFill>
                  <a:schemeClr val="tx1"/>
                </a:solidFill>
                <a:latin typeface="Arial" panose="020B0604020202020204" pitchFamily="34" charset="0"/>
                <a:ea typeface="+mn-ea"/>
                <a:cs typeface="+mn-cs"/>
              </a:rPr>
              <a:t>dass es für solche Maßnahmen Spielräume gibt, zeigt z.B. das Engagement von</a:t>
            </a:r>
          </a:p>
          <a:p>
            <a:pPr marL="0" indent="0">
              <a:buFont typeface="Arial" panose="020B0604020202020204" pitchFamily="34" charset="0"/>
              <a:buNone/>
            </a:pPr>
            <a:r>
              <a:rPr kumimoji="1" lang="de-DE" sz="1100" kern="1200" dirty="0">
                <a:solidFill>
                  <a:schemeClr val="tx1"/>
                </a:solidFill>
                <a:latin typeface="Arial" panose="020B0604020202020204" pitchFamily="34" charset="0"/>
                <a:ea typeface="+mn-ea"/>
                <a:cs typeface="+mn-cs"/>
              </a:rPr>
              <a:t>Entwicklungsminister Müller für das Textilbündnis; unabhängig von den Inhalten des</a:t>
            </a:r>
          </a:p>
          <a:p>
            <a:pPr marL="0" indent="0">
              <a:buFont typeface="Arial" panose="020B0604020202020204" pitchFamily="34" charset="0"/>
              <a:buNone/>
            </a:pPr>
            <a:r>
              <a:rPr kumimoji="1" lang="de-DE" sz="1100" kern="1200" dirty="0">
                <a:solidFill>
                  <a:schemeClr val="tx1"/>
                </a:solidFill>
                <a:latin typeface="Arial" panose="020B0604020202020204" pitchFamily="34" charset="0"/>
                <a:ea typeface="+mn-ea"/>
                <a:cs typeface="+mn-cs"/>
              </a:rPr>
              <a:t>Bündnisses wird klar: wenn der politische Wille da ist, kann viel passieren.</a:t>
            </a:r>
          </a:p>
          <a:p>
            <a:pPr>
              <a:buFont typeface="Wingdings"/>
              <a:buNone/>
            </a:pPr>
            <a:r>
              <a:rPr kumimoji="1" lang="de-DE" sz="1100" kern="1200" dirty="0">
                <a:solidFill>
                  <a:schemeClr val="tx1"/>
                </a:solidFill>
                <a:latin typeface="Arial" panose="020B0604020202020204" pitchFamily="34" charset="0"/>
                <a:ea typeface="+mn-ea"/>
                <a:cs typeface="+mn-cs"/>
              </a:rPr>
              <a:t>Weitere Infos: Todschick, S. 179-193</a:t>
            </a:r>
            <a:endParaRPr lang="de-DE" sz="110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DF3591DF-FE3E-47C9-A31E-6F8E2E7433CF}"/>
              </a:ext>
            </a:extLst>
          </p:cNvPr>
          <p:cNvSpPr>
            <a:spLocks noGrp="1" noChangeArrowheads="1"/>
          </p:cNvSpPr>
          <p:nvPr>
            <p:ph type="sldNum" sz="quarter"/>
          </p:nvPr>
        </p:nvSpPr>
        <p:spPr>
          <a:noFill/>
        </p:spPr>
        <p:txBody>
          <a:bodyPr/>
          <a:lstStyle>
            <a:lvl1pPr marL="215900" indent="-215900">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1pPr>
            <a:lvl2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2pPr>
            <a:lvl3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3pPr>
            <a:lvl4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4pPr>
            <a:lvl5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9pPr>
          </a:lstStyle>
          <a:p>
            <a:pPr marL="215900" marR="0" lvl="0" indent="-215900" algn="r" defTabSz="914400" rtl="0" eaLnBrk="1" fontAlgn="base" latinLnBrk="0" hangingPunct="1">
              <a:lnSpc>
                <a:spcPct val="100000"/>
              </a:lnSpc>
              <a:spcBef>
                <a:spcPct val="0"/>
              </a:spcBef>
              <a:spcAft>
                <a:spcPct val="0"/>
              </a:spcAft>
              <a:buClrTx/>
              <a:buSzTx/>
              <a:buFontTx/>
              <a:buNone/>
              <a:tabLst>
                <a:tab pos="449263" algn="l"/>
                <a:tab pos="898525" algn="l"/>
                <a:tab pos="1347788" algn="l"/>
                <a:tab pos="1797050" algn="l"/>
                <a:tab pos="2246313" algn="l"/>
                <a:tab pos="2695575" algn="l"/>
              </a:tabLst>
              <a:defRPr/>
            </a:pPr>
            <a:fld id="{C84BF2F5-4B02-4FE8-A82D-093991BB225E}" type="slidenum">
              <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215900" marR="0" lvl="0" indent="-215900" algn="r" defTabSz="914400" rtl="0" eaLnBrk="1" fontAlgn="base" latinLnBrk="0" hangingPunct="1">
                <a:lnSpc>
                  <a:spcPct val="100000"/>
                </a:lnSpc>
                <a:spcBef>
                  <a:spcPct val="0"/>
                </a:spcBef>
                <a:spcAft>
                  <a:spcPct val="0"/>
                </a:spcAft>
                <a:buClrTx/>
                <a:buSzTx/>
                <a:buFontTx/>
                <a:buNone/>
                <a:tabLst>
                  <a:tab pos="449263" algn="l"/>
                  <a:tab pos="898525" algn="l"/>
                  <a:tab pos="1347788" algn="l"/>
                  <a:tab pos="1797050" algn="l"/>
                  <a:tab pos="2246313" algn="l"/>
                  <a:tab pos="2695575" algn="l"/>
                </a:tabLst>
                <a:defRPr/>
              </a:pPr>
              <a:t>28</a:t>
            </a:fld>
            <a:endPar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100355" name="Rectangle 1">
            <a:extLst>
              <a:ext uri="{FF2B5EF4-FFF2-40B4-BE49-F238E27FC236}">
                <a16:creationId xmlns:a16="http://schemas.microsoft.com/office/drawing/2014/main" id="{E3B9D4C0-5385-4E6E-9616-22CBBFEA4581}"/>
              </a:ext>
            </a:extLst>
          </p:cNvPr>
          <p:cNvSpPr>
            <a:spLocks noGrp="1" noRot="1" noChangeAspect="1" noChangeArrowheads="1" noTextEdit="1"/>
          </p:cNvSpPr>
          <p:nvPr>
            <p:ph type="sldImg"/>
          </p:nvPr>
        </p:nvSpPr>
        <p:spPr>
          <a:xfrm>
            <a:off x="2857500" y="514350"/>
            <a:ext cx="3429000" cy="25717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F833D915-D431-427D-B1EA-9863EC995A30}"/>
              </a:ext>
            </a:extLst>
          </p:cNvPr>
          <p:cNvSpPr>
            <a:spLocks noGrp="1" noChangeArrowheads="1"/>
          </p:cNvSpPr>
          <p:nvPr>
            <p:ph type="sldNum" sz="quarter"/>
          </p:nvPr>
        </p:nvSpPr>
        <p:spPr>
          <a:noFill/>
        </p:spPr>
        <p:txBody>
          <a:bodyPr/>
          <a:lstStyle>
            <a:lvl1pPr marL="215900" indent="-215900">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9pPr>
          </a:lstStyle>
          <a:p>
            <a:pPr marL="215900" marR="0" lvl="0" indent="-215900" algn="r" defTabSz="914400" rtl="0" eaLnBrk="1" fontAlgn="base" latinLnBrk="0" hangingPunct="1">
              <a:lnSpc>
                <a:spcPct val="100000"/>
              </a:lnSpc>
              <a:spcBef>
                <a:spcPct val="0"/>
              </a:spcBef>
              <a:spcAft>
                <a:spcPct val="0"/>
              </a:spcAft>
              <a:buClrTx/>
              <a:buSzTx/>
              <a:buFontTx/>
              <a:buNone/>
              <a:tabLst>
                <a:tab pos="449263" algn="l"/>
                <a:tab pos="898525" algn="l"/>
                <a:tab pos="1347788" algn="l"/>
                <a:tab pos="1797050" algn="l"/>
                <a:tab pos="2246313" algn="l"/>
                <a:tab pos="2695575" algn="l"/>
              </a:tabLst>
              <a:defRPr/>
            </a:pPr>
            <a:fld id="{C35B2D64-5E3A-4B3F-A876-2F07AAFDAD69}" type="slidenum">
              <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215900" marR="0" lvl="0" indent="-215900" algn="r" defTabSz="914400" rtl="0" eaLnBrk="1" fontAlgn="base" latinLnBrk="0" hangingPunct="1">
                <a:lnSpc>
                  <a:spcPct val="100000"/>
                </a:lnSpc>
                <a:spcBef>
                  <a:spcPct val="0"/>
                </a:spcBef>
                <a:spcAft>
                  <a:spcPct val="0"/>
                </a:spcAft>
                <a:buClrTx/>
                <a:buSzTx/>
                <a:buFontTx/>
                <a:buNone/>
                <a:tabLst>
                  <a:tab pos="449263" algn="l"/>
                  <a:tab pos="898525" algn="l"/>
                  <a:tab pos="1347788" algn="l"/>
                  <a:tab pos="1797050" algn="l"/>
                  <a:tab pos="2246313" algn="l"/>
                  <a:tab pos="2695575" algn="l"/>
                </a:tabLst>
                <a:defRPr/>
              </a:pPr>
              <a:t>29</a:t>
            </a:fld>
            <a:endPar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51203" name="Rectangle 2">
            <a:extLst>
              <a:ext uri="{FF2B5EF4-FFF2-40B4-BE49-F238E27FC236}">
                <a16:creationId xmlns:a16="http://schemas.microsoft.com/office/drawing/2014/main" id="{57A02845-B093-41D9-96EC-07F9982C2B75}"/>
              </a:ext>
            </a:extLst>
          </p:cNvPr>
          <p:cNvSpPr>
            <a:spLocks noGrp="1" noRot="1" noChangeAspect="1" noChangeArrowheads="1" noTextEdit="1"/>
          </p:cNvSpPr>
          <p:nvPr>
            <p:ph type="sldImg"/>
          </p:nvPr>
        </p:nvSpPr>
        <p:spPr/>
      </p:sp>
      <p:sp>
        <p:nvSpPr>
          <p:cNvPr id="96260" name="Rectangle 3">
            <a:extLst>
              <a:ext uri="{FF2B5EF4-FFF2-40B4-BE49-F238E27FC236}">
                <a16:creationId xmlns:a16="http://schemas.microsoft.com/office/drawing/2014/main" id="{AE98C641-208F-43E0-B31A-3F8F0A941DE3}"/>
              </a:ext>
            </a:extLst>
          </p:cNvPr>
          <p:cNvSpPr>
            <a:spLocks noGrp="1" noChangeArrowheads="1"/>
          </p:cNvSpPr>
          <p:nvPr>
            <p:ph type="body" idx="1"/>
          </p:nvPr>
        </p:nvSpPr>
        <p:spPr>
          <a:ln/>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buFont typeface="Times New Roman" charset="0"/>
              <a:buNone/>
              <a:defRPr/>
            </a:pPr>
            <a:endParaRPr lang="de-DE">
              <a:latin typeface="Arial" charset="0"/>
              <a:ea typeface="ＭＳ Ｐゴシック" charset="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1">
            <a:extLst>
              <a:ext uri="{FF2B5EF4-FFF2-40B4-BE49-F238E27FC236}">
                <a16:creationId xmlns:a16="http://schemas.microsoft.com/office/drawing/2014/main" id="{E40C576A-80B9-4956-B367-95064EACA3FF}"/>
              </a:ext>
            </a:extLst>
          </p:cNvPr>
          <p:cNvSpPr>
            <a:spLocks noGrp="1" noChangeArrowheads="1"/>
          </p:cNvSpPr>
          <p:nvPr>
            <p:ph type="sldNum" sz="quarter"/>
          </p:nvPr>
        </p:nvSpPr>
        <p:spPr>
          <a:noFill/>
        </p:spPr>
        <p:txBody>
          <a:bodyPr/>
          <a:lstStyle>
            <a:lvl1pPr defTabSz="446088">
              <a:spcBef>
                <a:spcPct val="30000"/>
              </a:spcBef>
              <a:buClr>
                <a:srgbClr val="000000"/>
              </a:buClr>
              <a:buSzPct val="100000"/>
              <a:buFont typeface="Times New Roman" panose="02020603050405020304" pitchFamily="18" charset="0"/>
              <a:tabLst>
                <a:tab pos="0" algn="l"/>
                <a:tab pos="422275" algn="l"/>
                <a:tab pos="849313" algn="l"/>
                <a:tab pos="1276350" algn="l"/>
                <a:tab pos="1703388" algn="l"/>
                <a:tab pos="2128838" algn="l"/>
                <a:tab pos="2555875" algn="l"/>
                <a:tab pos="2982913" algn="l"/>
                <a:tab pos="3409950" algn="l"/>
                <a:tab pos="3835400" algn="l"/>
                <a:tab pos="4262438" algn="l"/>
                <a:tab pos="4689475" algn="l"/>
                <a:tab pos="5116513" algn="l"/>
                <a:tab pos="5541963" algn="l"/>
                <a:tab pos="5969000" algn="l"/>
                <a:tab pos="6396038" algn="l"/>
                <a:tab pos="6823075" algn="l"/>
                <a:tab pos="7250113" algn="l"/>
                <a:tab pos="7675563" algn="l"/>
                <a:tab pos="8102600" algn="l"/>
                <a:tab pos="8529638" algn="l"/>
              </a:tabLst>
              <a:defRPr sz="1200">
                <a:solidFill>
                  <a:srgbClr val="000000"/>
                </a:solidFill>
                <a:latin typeface="Times New Roman" panose="02020603050405020304" pitchFamily="18" charset="0"/>
                <a:ea typeface="MS PGothic" panose="020B0600070205080204" pitchFamily="34" charset="-128"/>
              </a:defRPr>
            </a:lvl1pPr>
            <a:lvl2pPr marL="741363" indent="-284163" defTabSz="446088">
              <a:spcBef>
                <a:spcPct val="30000"/>
              </a:spcBef>
              <a:buClr>
                <a:srgbClr val="000000"/>
              </a:buClr>
              <a:buSzPct val="100000"/>
              <a:buFont typeface="Times New Roman" panose="02020603050405020304" pitchFamily="18" charset="0"/>
              <a:tabLst>
                <a:tab pos="0" algn="l"/>
                <a:tab pos="422275" algn="l"/>
                <a:tab pos="849313" algn="l"/>
                <a:tab pos="1276350" algn="l"/>
                <a:tab pos="1703388" algn="l"/>
                <a:tab pos="2128838" algn="l"/>
                <a:tab pos="2555875" algn="l"/>
                <a:tab pos="2982913" algn="l"/>
                <a:tab pos="3409950" algn="l"/>
                <a:tab pos="3835400" algn="l"/>
                <a:tab pos="4262438" algn="l"/>
                <a:tab pos="4689475" algn="l"/>
                <a:tab pos="5116513" algn="l"/>
                <a:tab pos="5541963" algn="l"/>
                <a:tab pos="5969000" algn="l"/>
                <a:tab pos="6396038" algn="l"/>
                <a:tab pos="6823075" algn="l"/>
                <a:tab pos="7250113" algn="l"/>
                <a:tab pos="7675563" algn="l"/>
                <a:tab pos="8102600" algn="l"/>
                <a:tab pos="8529638" algn="l"/>
              </a:tabLst>
              <a:defRPr sz="1200">
                <a:solidFill>
                  <a:srgbClr val="000000"/>
                </a:solidFill>
                <a:latin typeface="Times New Roman" panose="02020603050405020304" pitchFamily="18" charset="0"/>
                <a:ea typeface="MS PGothic" panose="020B0600070205080204" pitchFamily="34" charset="-128"/>
              </a:defRPr>
            </a:lvl2pPr>
            <a:lvl3pPr marL="1141413" indent="-227013" defTabSz="446088">
              <a:spcBef>
                <a:spcPct val="30000"/>
              </a:spcBef>
              <a:buClr>
                <a:srgbClr val="000000"/>
              </a:buClr>
              <a:buSzPct val="100000"/>
              <a:buFont typeface="Times New Roman" panose="02020603050405020304" pitchFamily="18" charset="0"/>
              <a:tabLst>
                <a:tab pos="0" algn="l"/>
                <a:tab pos="422275" algn="l"/>
                <a:tab pos="849313" algn="l"/>
                <a:tab pos="1276350" algn="l"/>
                <a:tab pos="1703388" algn="l"/>
                <a:tab pos="2128838" algn="l"/>
                <a:tab pos="2555875" algn="l"/>
                <a:tab pos="2982913" algn="l"/>
                <a:tab pos="3409950" algn="l"/>
                <a:tab pos="3835400" algn="l"/>
                <a:tab pos="4262438" algn="l"/>
                <a:tab pos="4689475" algn="l"/>
                <a:tab pos="5116513" algn="l"/>
                <a:tab pos="5541963" algn="l"/>
                <a:tab pos="5969000" algn="l"/>
                <a:tab pos="6396038" algn="l"/>
                <a:tab pos="6823075" algn="l"/>
                <a:tab pos="7250113" algn="l"/>
                <a:tab pos="7675563" algn="l"/>
                <a:tab pos="8102600" algn="l"/>
                <a:tab pos="8529638" algn="l"/>
              </a:tabLst>
              <a:defRPr sz="1200">
                <a:solidFill>
                  <a:srgbClr val="000000"/>
                </a:solidFill>
                <a:latin typeface="Times New Roman" panose="02020603050405020304" pitchFamily="18" charset="0"/>
                <a:ea typeface="MS PGothic" panose="020B0600070205080204" pitchFamily="34" charset="-128"/>
              </a:defRPr>
            </a:lvl3pPr>
            <a:lvl4pPr marL="1598613" indent="-227013" defTabSz="446088">
              <a:spcBef>
                <a:spcPct val="30000"/>
              </a:spcBef>
              <a:buClr>
                <a:srgbClr val="000000"/>
              </a:buClr>
              <a:buSzPct val="100000"/>
              <a:buFont typeface="Times New Roman" panose="02020603050405020304" pitchFamily="18" charset="0"/>
              <a:tabLst>
                <a:tab pos="0" algn="l"/>
                <a:tab pos="422275" algn="l"/>
                <a:tab pos="849313" algn="l"/>
                <a:tab pos="1276350" algn="l"/>
                <a:tab pos="1703388" algn="l"/>
                <a:tab pos="2128838" algn="l"/>
                <a:tab pos="2555875" algn="l"/>
                <a:tab pos="2982913" algn="l"/>
                <a:tab pos="3409950" algn="l"/>
                <a:tab pos="3835400" algn="l"/>
                <a:tab pos="4262438" algn="l"/>
                <a:tab pos="4689475" algn="l"/>
                <a:tab pos="5116513" algn="l"/>
                <a:tab pos="5541963" algn="l"/>
                <a:tab pos="5969000" algn="l"/>
                <a:tab pos="6396038" algn="l"/>
                <a:tab pos="6823075" algn="l"/>
                <a:tab pos="7250113" algn="l"/>
                <a:tab pos="7675563" algn="l"/>
                <a:tab pos="8102600" algn="l"/>
                <a:tab pos="8529638" algn="l"/>
              </a:tabLst>
              <a:defRPr sz="1200">
                <a:solidFill>
                  <a:srgbClr val="000000"/>
                </a:solidFill>
                <a:latin typeface="Times New Roman" panose="02020603050405020304" pitchFamily="18" charset="0"/>
                <a:ea typeface="MS PGothic" panose="020B0600070205080204" pitchFamily="34" charset="-128"/>
              </a:defRPr>
            </a:lvl4pPr>
            <a:lvl5pPr marL="2055813" indent="-227013" defTabSz="446088">
              <a:spcBef>
                <a:spcPct val="30000"/>
              </a:spcBef>
              <a:buClr>
                <a:srgbClr val="000000"/>
              </a:buClr>
              <a:buSzPct val="100000"/>
              <a:buFont typeface="Times New Roman" panose="02020603050405020304" pitchFamily="18" charset="0"/>
              <a:tabLst>
                <a:tab pos="0" algn="l"/>
                <a:tab pos="422275" algn="l"/>
                <a:tab pos="849313" algn="l"/>
                <a:tab pos="1276350" algn="l"/>
                <a:tab pos="1703388" algn="l"/>
                <a:tab pos="2128838" algn="l"/>
                <a:tab pos="2555875" algn="l"/>
                <a:tab pos="2982913" algn="l"/>
                <a:tab pos="3409950" algn="l"/>
                <a:tab pos="3835400" algn="l"/>
                <a:tab pos="4262438" algn="l"/>
                <a:tab pos="4689475" algn="l"/>
                <a:tab pos="5116513" algn="l"/>
                <a:tab pos="5541963" algn="l"/>
                <a:tab pos="5969000" algn="l"/>
                <a:tab pos="6396038" algn="l"/>
                <a:tab pos="6823075" algn="l"/>
                <a:tab pos="7250113" algn="l"/>
                <a:tab pos="7675563" algn="l"/>
                <a:tab pos="8102600" algn="l"/>
                <a:tab pos="8529638" algn="l"/>
              </a:tabLst>
              <a:defRPr sz="1200">
                <a:solidFill>
                  <a:srgbClr val="000000"/>
                </a:solidFill>
                <a:latin typeface="Times New Roman" panose="02020603050405020304" pitchFamily="18" charset="0"/>
                <a:ea typeface="MS PGothic" panose="020B0600070205080204" pitchFamily="34" charset="-128"/>
              </a:defRPr>
            </a:lvl5pPr>
            <a:lvl6pPr marL="2513013" indent="-227013" defTabSz="446088" eaLnBrk="0" fontAlgn="base" hangingPunct="0">
              <a:spcBef>
                <a:spcPct val="30000"/>
              </a:spcBef>
              <a:spcAft>
                <a:spcPct val="0"/>
              </a:spcAft>
              <a:buClr>
                <a:srgbClr val="000000"/>
              </a:buClr>
              <a:buSzPct val="100000"/>
              <a:buFont typeface="Times New Roman" panose="02020603050405020304" pitchFamily="18" charset="0"/>
              <a:tabLst>
                <a:tab pos="0" algn="l"/>
                <a:tab pos="422275" algn="l"/>
                <a:tab pos="849313" algn="l"/>
                <a:tab pos="1276350" algn="l"/>
                <a:tab pos="1703388" algn="l"/>
                <a:tab pos="2128838" algn="l"/>
                <a:tab pos="2555875" algn="l"/>
                <a:tab pos="2982913" algn="l"/>
                <a:tab pos="3409950" algn="l"/>
                <a:tab pos="3835400" algn="l"/>
                <a:tab pos="4262438" algn="l"/>
                <a:tab pos="4689475" algn="l"/>
                <a:tab pos="5116513" algn="l"/>
                <a:tab pos="5541963" algn="l"/>
                <a:tab pos="5969000" algn="l"/>
                <a:tab pos="6396038" algn="l"/>
                <a:tab pos="6823075" algn="l"/>
                <a:tab pos="7250113" algn="l"/>
                <a:tab pos="7675563" algn="l"/>
                <a:tab pos="8102600" algn="l"/>
                <a:tab pos="8529638" algn="l"/>
              </a:tabLst>
              <a:defRPr sz="1200">
                <a:solidFill>
                  <a:srgbClr val="000000"/>
                </a:solidFill>
                <a:latin typeface="Times New Roman" panose="02020603050405020304" pitchFamily="18" charset="0"/>
                <a:ea typeface="MS PGothic" panose="020B0600070205080204" pitchFamily="34" charset="-128"/>
              </a:defRPr>
            </a:lvl6pPr>
            <a:lvl7pPr marL="2970213" indent="-227013" defTabSz="446088" eaLnBrk="0" fontAlgn="base" hangingPunct="0">
              <a:spcBef>
                <a:spcPct val="30000"/>
              </a:spcBef>
              <a:spcAft>
                <a:spcPct val="0"/>
              </a:spcAft>
              <a:buClr>
                <a:srgbClr val="000000"/>
              </a:buClr>
              <a:buSzPct val="100000"/>
              <a:buFont typeface="Times New Roman" panose="02020603050405020304" pitchFamily="18" charset="0"/>
              <a:tabLst>
                <a:tab pos="0" algn="l"/>
                <a:tab pos="422275" algn="l"/>
                <a:tab pos="849313" algn="l"/>
                <a:tab pos="1276350" algn="l"/>
                <a:tab pos="1703388" algn="l"/>
                <a:tab pos="2128838" algn="l"/>
                <a:tab pos="2555875" algn="l"/>
                <a:tab pos="2982913" algn="l"/>
                <a:tab pos="3409950" algn="l"/>
                <a:tab pos="3835400" algn="l"/>
                <a:tab pos="4262438" algn="l"/>
                <a:tab pos="4689475" algn="l"/>
                <a:tab pos="5116513" algn="l"/>
                <a:tab pos="5541963" algn="l"/>
                <a:tab pos="5969000" algn="l"/>
                <a:tab pos="6396038" algn="l"/>
                <a:tab pos="6823075" algn="l"/>
                <a:tab pos="7250113" algn="l"/>
                <a:tab pos="7675563" algn="l"/>
                <a:tab pos="8102600" algn="l"/>
                <a:tab pos="8529638" algn="l"/>
              </a:tabLst>
              <a:defRPr sz="1200">
                <a:solidFill>
                  <a:srgbClr val="000000"/>
                </a:solidFill>
                <a:latin typeface="Times New Roman" panose="02020603050405020304" pitchFamily="18" charset="0"/>
                <a:ea typeface="MS PGothic" panose="020B0600070205080204" pitchFamily="34" charset="-128"/>
              </a:defRPr>
            </a:lvl7pPr>
            <a:lvl8pPr marL="3427413" indent="-227013" defTabSz="446088" eaLnBrk="0" fontAlgn="base" hangingPunct="0">
              <a:spcBef>
                <a:spcPct val="30000"/>
              </a:spcBef>
              <a:spcAft>
                <a:spcPct val="0"/>
              </a:spcAft>
              <a:buClr>
                <a:srgbClr val="000000"/>
              </a:buClr>
              <a:buSzPct val="100000"/>
              <a:buFont typeface="Times New Roman" panose="02020603050405020304" pitchFamily="18" charset="0"/>
              <a:tabLst>
                <a:tab pos="0" algn="l"/>
                <a:tab pos="422275" algn="l"/>
                <a:tab pos="849313" algn="l"/>
                <a:tab pos="1276350" algn="l"/>
                <a:tab pos="1703388" algn="l"/>
                <a:tab pos="2128838" algn="l"/>
                <a:tab pos="2555875" algn="l"/>
                <a:tab pos="2982913" algn="l"/>
                <a:tab pos="3409950" algn="l"/>
                <a:tab pos="3835400" algn="l"/>
                <a:tab pos="4262438" algn="l"/>
                <a:tab pos="4689475" algn="l"/>
                <a:tab pos="5116513" algn="l"/>
                <a:tab pos="5541963" algn="l"/>
                <a:tab pos="5969000" algn="l"/>
                <a:tab pos="6396038" algn="l"/>
                <a:tab pos="6823075" algn="l"/>
                <a:tab pos="7250113" algn="l"/>
                <a:tab pos="7675563" algn="l"/>
                <a:tab pos="8102600" algn="l"/>
                <a:tab pos="8529638" algn="l"/>
              </a:tabLst>
              <a:defRPr sz="1200">
                <a:solidFill>
                  <a:srgbClr val="000000"/>
                </a:solidFill>
                <a:latin typeface="Times New Roman" panose="02020603050405020304" pitchFamily="18" charset="0"/>
                <a:ea typeface="MS PGothic" panose="020B0600070205080204" pitchFamily="34" charset="-128"/>
              </a:defRPr>
            </a:lvl8pPr>
            <a:lvl9pPr marL="3884613" indent="-227013" defTabSz="446088" eaLnBrk="0" fontAlgn="base" hangingPunct="0">
              <a:spcBef>
                <a:spcPct val="30000"/>
              </a:spcBef>
              <a:spcAft>
                <a:spcPct val="0"/>
              </a:spcAft>
              <a:buClr>
                <a:srgbClr val="000000"/>
              </a:buClr>
              <a:buSzPct val="100000"/>
              <a:buFont typeface="Times New Roman" panose="02020603050405020304" pitchFamily="18" charset="0"/>
              <a:tabLst>
                <a:tab pos="0" algn="l"/>
                <a:tab pos="422275" algn="l"/>
                <a:tab pos="849313" algn="l"/>
                <a:tab pos="1276350" algn="l"/>
                <a:tab pos="1703388" algn="l"/>
                <a:tab pos="2128838" algn="l"/>
                <a:tab pos="2555875" algn="l"/>
                <a:tab pos="2982913" algn="l"/>
                <a:tab pos="3409950" algn="l"/>
                <a:tab pos="3835400" algn="l"/>
                <a:tab pos="4262438" algn="l"/>
                <a:tab pos="4689475" algn="l"/>
                <a:tab pos="5116513" algn="l"/>
                <a:tab pos="5541963" algn="l"/>
                <a:tab pos="5969000" algn="l"/>
                <a:tab pos="6396038" algn="l"/>
                <a:tab pos="6823075" algn="l"/>
                <a:tab pos="7250113" algn="l"/>
                <a:tab pos="7675563" algn="l"/>
                <a:tab pos="8102600" algn="l"/>
                <a:tab pos="8529638" algn="l"/>
              </a:tabLst>
              <a:defRPr sz="1200">
                <a:solidFill>
                  <a:srgbClr val="000000"/>
                </a:solidFill>
                <a:latin typeface="Times New Roman" panose="02020603050405020304" pitchFamily="18" charset="0"/>
                <a:ea typeface="MS PGothic" panose="020B0600070205080204" pitchFamily="34" charset="-128"/>
              </a:defRPr>
            </a:lvl9pPr>
          </a:lstStyle>
          <a:p>
            <a:pPr marL="0" marR="0" lvl="0" indent="0" algn="l" defTabSz="446088" rtl="0" eaLnBrk="1" fontAlgn="base" latinLnBrk="0" hangingPunct="1">
              <a:lnSpc>
                <a:spcPct val="100000"/>
              </a:lnSpc>
              <a:spcBef>
                <a:spcPct val="0"/>
              </a:spcBef>
              <a:spcAft>
                <a:spcPct val="0"/>
              </a:spcAft>
              <a:buClrTx/>
              <a:buSzTx/>
              <a:buFontTx/>
              <a:buNone/>
              <a:tabLst>
                <a:tab pos="0" algn="l"/>
                <a:tab pos="422275" algn="l"/>
                <a:tab pos="849313" algn="l"/>
                <a:tab pos="1276350" algn="l"/>
                <a:tab pos="1703388" algn="l"/>
                <a:tab pos="2128838" algn="l"/>
                <a:tab pos="2555875" algn="l"/>
                <a:tab pos="2982913" algn="l"/>
                <a:tab pos="3409950" algn="l"/>
                <a:tab pos="3835400" algn="l"/>
                <a:tab pos="4262438" algn="l"/>
                <a:tab pos="4689475" algn="l"/>
                <a:tab pos="5116513" algn="l"/>
                <a:tab pos="5541963" algn="l"/>
                <a:tab pos="5969000" algn="l"/>
                <a:tab pos="6396038" algn="l"/>
                <a:tab pos="6823075" algn="l"/>
                <a:tab pos="7250113" algn="l"/>
                <a:tab pos="7675563" algn="l"/>
                <a:tab pos="8102600" algn="l"/>
                <a:tab pos="8529638" algn="l"/>
              </a:tabLst>
              <a:defRPr/>
            </a:pPr>
            <a:fld id="{4FA376FE-F0BF-4E2A-BDBC-767F9610F73C}" type="slidenum">
              <a:rPr kumimoji="0" lang="de-DE" altLang="de-DE" sz="18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mn-cs"/>
              </a:rPr>
              <a:pPr marL="0" marR="0" lvl="0" indent="0" algn="l" defTabSz="446088" rtl="0" eaLnBrk="1" fontAlgn="base" latinLnBrk="0" hangingPunct="1">
                <a:lnSpc>
                  <a:spcPct val="100000"/>
                </a:lnSpc>
                <a:spcBef>
                  <a:spcPct val="0"/>
                </a:spcBef>
                <a:spcAft>
                  <a:spcPct val="0"/>
                </a:spcAft>
                <a:buClrTx/>
                <a:buSzTx/>
                <a:buFontTx/>
                <a:buNone/>
                <a:tabLst>
                  <a:tab pos="0" algn="l"/>
                  <a:tab pos="422275" algn="l"/>
                  <a:tab pos="849313" algn="l"/>
                  <a:tab pos="1276350" algn="l"/>
                  <a:tab pos="1703388" algn="l"/>
                  <a:tab pos="2128838" algn="l"/>
                  <a:tab pos="2555875" algn="l"/>
                  <a:tab pos="2982913" algn="l"/>
                  <a:tab pos="3409950" algn="l"/>
                  <a:tab pos="3835400" algn="l"/>
                  <a:tab pos="4262438" algn="l"/>
                  <a:tab pos="4689475" algn="l"/>
                  <a:tab pos="5116513" algn="l"/>
                  <a:tab pos="5541963" algn="l"/>
                  <a:tab pos="5969000" algn="l"/>
                  <a:tab pos="6396038" algn="l"/>
                  <a:tab pos="6823075" algn="l"/>
                  <a:tab pos="7250113" algn="l"/>
                  <a:tab pos="7675563" algn="l"/>
                  <a:tab pos="8102600" algn="l"/>
                  <a:tab pos="8529638" algn="l"/>
                </a:tabLst>
                <a:defRPr/>
              </a:pPr>
              <a:t>3</a:t>
            </a:fld>
            <a:endParaRPr kumimoji="0" lang="de-DE" altLang="de-DE" sz="18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mn-cs"/>
            </a:endParaRPr>
          </a:p>
        </p:txBody>
      </p:sp>
      <p:sp>
        <p:nvSpPr>
          <p:cNvPr id="47107" name="Rectangle 1">
            <a:extLst>
              <a:ext uri="{FF2B5EF4-FFF2-40B4-BE49-F238E27FC236}">
                <a16:creationId xmlns:a16="http://schemas.microsoft.com/office/drawing/2014/main" id="{06BCE758-B74D-4034-B5DA-5CF739B1A33F}"/>
              </a:ext>
            </a:extLst>
          </p:cNvPr>
          <p:cNvSpPr>
            <a:spLocks noGrp="1" noRot="1" noChangeAspect="1" noChangeArrowheads="1" noTextEdit="1"/>
          </p:cNvSpPr>
          <p:nvPr>
            <p:ph type="sldImg"/>
          </p:nvPr>
        </p:nvSpPr>
        <p:spPr>
          <a:xfrm>
            <a:off x="992188" y="777875"/>
            <a:ext cx="5114925" cy="3836988"/>
          </a:xfrm>
          <a:solidFill>
            <a:srgbClr val="FFFFFF"/>
          </a:solidFill>
          <a:ln/>
        </p:spPr>
      </p:sp>
      <p:sp>
        <p:nvSpPr>
          <p:cNvPr id="19460" name="Rectangle 2">
            <a:extLst>
              <a:ext uri="{FF2B5EF4-FFF2-40B4-BE49-F238E27FC236}">
                <a16:creationId xmlns:a16="http://schemas.microsoft.com/office/drawing/2014/main" id="{DCFCD260-C044-4301-ABD9-6514889F54FE}"/>
              </a:ext>
            </a:extLst>
          </p:cNvPr>
          <p:cNvSpPr>
            <a:spLocks noGrp="1" noChangeArrowheads="1"/>
          </p:cNvSpPr>
          <p:nvPr>
            <p:ph type="body" idx="1"/>
          </p:nvPr>
        </p:nvSpPr>
        <p:spPr>
          <a:xfrm>
            <a:off x="709613" y="4860925"/>
            <a:ext cx="5680075" cy="4606925"/>
          </a:xfrm>
          <a:extLst>
            <a:ext uri="{909E8E84-426E-40dd-AFC4-6F175D3DCCD1}"/>
            <a:ext uri="{91240B29-F687-4f45-9708-019B960494DF}"/>
          </a:extLst>
        </p:spPr>
        <p:txBody>
          <a:bodyPr wrap="none" lIns="86833" tIns="43416" rIns="86833" bIns="43416" anchor="ctr"/>
          <a:lstStyle/>
          <a:p>
            <a:pPr>
              <a:buFont typeface="Arial" panose="020B0604020202020204" pitchFamily="34" charset="0"/>
              <a:buNone/>
              <a:defRPr/>
            </a:pPr>
            <a:endParaRPr lang="de-DE" sz="1300" dirty="0"/>
          </a:p>
          <a:p>
            <a:pPr>
              <a:buFont typeface="Arial" panose="020B0604020202020204" pitchFamily="34" charset="0"/>
              <a:buNone/>
              <a:defRPr/>
            </a:pPr>
            <a:r>
              <a:rPr lang="de-DE" sz="1300" dirty="0"/>
              <a:t>Mit dem Projekt möchten wir ein Bewusstsein schaffen und über globale</a:t>
            </a:r>
          </a:p>
          <a:p>
            <a:pPr>
              <a:buFont typeface="Arial" panose="020B0604020202020204" pitchFamily="34" charset="0"/>
              <a:buNone/>
              <a:defRPr/>
            </a:pPr>
            <a:r>
              <a:rPr lang="de-DE" sz="1300" dirty="0"/>
              <a:t>Produktionsketten in der Bekleidungsindustrie sowie vorhandene Umwelt-</a:t>
            </a:r>
          </a:p>
          <a:p>
            <a:pPr>
              <a:buFont typeface="Arial" panose="020B0604020202020204" pitchFamily="34" charset="0"/>
              <a:buNone/>
              <a:defRPr/>
            </a:pPr>
            <a:r>
              <a:rPr lang="de-DE" sz="1300" dirty="0"/>
              <a:t>und Menschenrechtsverletzungen informieren. </a:t>
            </a:r>
            <a:r>
              <a:rPr lang="de-DE" altLang="de-DE" sz="1300" dirty="0">
                <a:latin typeface="Arial" charset="0"/>
              </a:rPr>
              <a:t>Wir möchten Kenntnisse</a:t>
            </a:r>
          </a:p>
          <a:p>
            <a:pPr>
              <a:buFont typeface="Arial" panose="020B0604020202020204" pitchFamily="34" charset="0"/>
              <a:buNone/>
              <a:defRPr/>
            </a:pPr>
            <a:r>
              <a:rPr lang="de-DE" altLang="de-DE" sz="1300" dirty="0">
                <a:latin typeface="Arial" charset="0"/>
              </a:rPr>
              <a:t>über umweltverträgliche und soziale Produktionsweisen vermitteln, so dass </a:t>
            </a:r>
          </a:p>
          <a:p>
            <a:pPr>
              <a:buFont typeface="Arial" panose="020B0604020202020204" pitchFamily="34" charset="0"/>
              <a:buNone/>
              <a:defRPr/>
            </a:pPr>
            <a:r>
              <a:rPr lang="de-DE" altLang="de-DE" sz="1300" dirty="0">
                <a:latin typeface="Arial" charset="0"/>
              </a:rPr>
              <a:t>spätere </a:t>
            </a:r>
            <a:r>
              <a:rPr lang="de-DE" altLang="de-DE" sz="1300" dirty="0" err="1">
                <a:latin typeface="Arial" charset="0"/>
              </a:rPr>
              <a:t>Mitarbeiter_innen</a:t>
            </a:r>
            <a:r>
              <a:rPr lang="de-DE" altLang="de-DE" sz="1300" dirty="0">
                <a:latin typeface="Arial" charset="0"/>
              </a:rPr>
              <a:t> von Textil- und Bekleidungsunternehmen sich für eine </a:t>
            </a:r>
          </a:p>
          <a:p>
            <a:pPr>
              <a:buFont typeface="Arial" panose="020B0604020202020204" pitchFamily="34" charset="0"/>
              <a:buNone/>
              <a:defRPr/>
            </a:pPr>
            <a:r>
              <a:rPr lang="de-DE" altLang="de-DE" sz="1300" dirty="0">
                <a:latin typeface="Arial" charset="0"/>
              </a:rPr>
              <a:t>nachhaltige, ökologische und sozial-faire Produktionsweise einsetzen können.</a:t>
            </a:r>
          </a:p>
          <a:p>
            <a:pPr>
              <a:buFont typeface="Arial" panose="020B0604020202020204" pitchFamily="34" charset="0"/>
              <a:buNone/>
              <a:defRPr/>
            </a:pPr>
            <a:r>
              <a:rPr lang="de-DE" altLang="de-DE" sz="1300" dirty="0"/>
              <a:t>Wir setzen uns dafür ein, dass Themen nachhaltiger Entwicklung fester </a:t>
            </a:r>
          </a:p>
          <a:p>
            <a:pPr>
              <a:buFont typeface="Arial" panose="020B0604020202020204" pitchFamily="34" charset="0"/>
              <a:buNone/>
              <a:defRPr/>
            </a:pPr>
            <a:r>
              <a:rPr lang="de-DE" altLang="de-DE" sz="1300" dirty="0"/>
              <a:t>Ausbildungsinhalt von modebezogenen Studiengängen in Deutschland werden.</a:t>
            </a:r>
            <a:endParaRPr lang="en-US" altLang="de-DE" sz="1300" dirty="0"/>
          </a:p>
          <a:p>
            <a:pPr>
              <a:defRPr/>
            </a:pPr>
            <a:endParaRPr lang="de-DE" altLang="de-DE" dirty="0">
              <a:latin typeface="Arial" charset="0"/>
            </a:endParaRPr>
          </a:p>
          <a:p>
            <a:pPr>
              <a:defRPr/>
            </a:pPr>
            <a:r>
              <a:rPr lang="de-DE" altLang="de-DE" dirty="0">
                <a:latin typeface="Arial" charset="0"/>
              </a:rPr>
              <a:t>Projektaktivitäten:</a:t>
            </a:r>
          </a:p>
          <a:p>
            <a:pPr marL="171450" indent="-171450">
              <a:buFont typeface="Arial" panose="020B0604020202020204" pitchFamily="34" charset="0"/>
              <a:buChar char="•"/>
              <a:defRPr/>
            </a:pPr>
            <a:r>
              <a:rPr lang="de-DE" dirty="0"/>
              <a:t>Vorträge und Workshops </a:t>
            </a:r>
          </a:p>
          <a:p>
            <a:pPr marL="171450" indent="-171450">
              <a:buFont typeface="Arial" panose="020B0604020202020204" pitchFamily="34" charset="0"/>
              <a:buChar char="•"/>
              <a:defRPr/>
            </a:pPr>
            <a:r>
              <a:rPr lang="de-DE" dirty="0"/>
              <a:t>Beratung von Studierenden zu Studien- und Abschlussarbeiten oder bei </a:t>
            </a:r>
          </a:p>
          <a:p>
            <a:pPr>
              <a:defRPr/>
            </a:pPr>
            <a:r>
              <a:rPr lang="de-DE" dirty="0"/>
              <a:t>Semesterprojekten (Interviews, Literaturhinweise, Kontakt zu anderen </a:t>
            </a:r>
          </a:p>
          <a:p>
            <a:pPr marL="0" indent="0">
              <a:buFont typeface="Arial" panose="020B0604020202020204" pitchFamily="34" charset="0"/>
              <a:buNone/>
              <a:defRPr/>
            </a:pPr>
            <a:r>
              <a:rPr lang="de-DE" dirty="0"/>
              <a:t>Organisationen)</a:t>
            </a:r>
          </a:p>
          <a:p>
            <a:pPr marL="171450" indent="-171450">
              <a:buFont typeface="Arial" panose="020B0604020202020204" pitchFamily="34" charset="0"/>
              <a:buChar char="•"/>
              <a:defRPr/>
            </a:pPr>
            <a:r>
              <a:rPr lang="de-DE" altLang="de-DE" dirty="0">
                <a:latin typeface="Arial" charset="0"/>
              </a:rPr>
              <a:t>eine Materialdatenbank auf unserer Projektwebseite bietet umfangreiche </a:t>
            </a:r>
          </a:p>
          <a:p>
            <a:pPr marL="171450" indent="-171450">
              <a:buFont typeface="Arial" panose="020B0604020202020204" pitchFamily="34" charset="0"/>
              <a:buChar char="•"/>
              <a:defRPr/>
            </a:pPr>
            <a:r>
              <a:rPr lang="de-DE" dirty="0" err="1"/>
              <a:t>FairSchnitt</a:t>
            </a:r>
            <a:r>
              <a:rPr lang="de-DE" dirty="0"/>
              <a:t> Konferenz (findet alle 2 Jahre statt, zuletzt 2018 in Hamburg – </a:t>
            </a:r>
          </a:p>
          <a:p>
            <a:pPr marL="0" indent="0">
              <a:buFont typeface="Arial" panose="020B0604020202020204" pitchFamily="34" charset="0"/>
              <a:buNone/>
              <a:defRPr/>
            </a:pPr>
            <a:r>
              <a:rPr lang="de-DE" dirty="0"/>
              <a:t>Berichte gibt‘s auf der </a:t>
            </a:r>
            <a:r>
              <a:rPr lang="de-DE" dirty="0" err="1"/>
              <a:t>FairSchnitt</a:t>
            </a:r>
            <a:r>
              <a:rPr lang="de-DE" dirty="0"/>
              <a:t> Webseite)</a:t>
            </a:r>
          </a:p>
          <a:p>
            <a:pPr marL="495239" lvl="1">
              <a:defRPr/>
            </a:pPr>
            <a:endParaRPr lang="de-DE"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92D95ED7-D5D1-8642-BD7A-E31CAF70E7F2}" type="slidenum">
              <a:rPr lang="de-DE" smtClean="0"/>
              <a:pPr>
                <a:defRPr/>
              </a:pPr>
              <a:t>30</a:t>
            </a:fld>
            <a:endParaRPr lang="de-DE"/>
          </a:p>
        </p:txBody>
      </p:sp>
    </p:spTree>
    <p:extLst>
      <p:ext uri="{BB962C8B-B14F-4D97-AF65-F5344CB8AC3E}">
        <p14:creationId xmlns:p14="http://schemas.microsoft.com/office/powerpoint/2010/main" val="233056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71B6802F-CE17-4E9B-82A6-DA797BD7D98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5900">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1pPr>
            <a:lvl2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2pPr>
            <a:lvl3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3pPr>
            <a:lvl4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4pPr>
            <a:lvl5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9pPr>
          </a:lstStyle>
          <a:p>
            <a:pPr marL="215900" marR="0" lvl="0" indent="-215900" algn="r" defTabSz="449263" rtl="0" eaLnBrk="1" fontAlgn="base" latinLnBrk="0" hangingPunct="1">
              <a:lnSpc>
                <a:spcPct val="100000"/>
              </a:lnSpc>
              <a:spcBef>
                <a:spcPct val="0"/>
              </a:spcBef>
              <a:spcAft>
                <a:spcPct val="0"/>
              </a:spcAft>
              <a:buClr>
                <a:srgbClr val="000000"/>
              </a:buClr>
              <a:buSzPct val="45000"/>
              <a:buFont typeface="Wingdings" panose="05000000000000000000" pitchFamily="2" charset="2"/>
              <a:buNone/>
              <a:tabLst>
                <a:tab pos="449263" algn="l"/>
                <a:tab pos="898525" algn="l"/>
                <a:tab pos="1347788" algn="l"/>
                <a:tab pos="1797050" algn="l"/>
                <a:tab pos="2246313" algn="l"/>
                <a:tab pos="2695575" algn="l"/>
              </a:tabLst>
              <a:defRPr/>
            </a:pPr>
            <a:fld id="{D096B3D2-3554-436D-8AB3-AF45FCA2F6A0}" type="slidenum">
              <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215900" marR="0" lvl="0" indent="-215900" algn="r" defTabSz="449263" rtl="0" eaLnBrk="1" fontAlgn="base" latinLnBrk="0" hangingPunct="1">
                <a:lnSpc>
                  <a:spcPct val="100000"/>
                </a:lnSpc>
                <a:spcBef>
                  <a:spcPct val="0"/>
                </a:spcBef>
                <a:spcAft>
                  <a:spcPct val="0"/>
                </a:spcAft>
                <a:buClr>
                  <a:srgbClr val="000000"/>
                </a:buClr>
                <a:buSzPct val="45000"/>
                <a:buFont typeface="Wingdings" panose="05000000000000000000" pitchFamily="2" charset="2"/>
                <a:buNone/>
                <a:tabLst>
                  <a:tab pos="449263" algn="l"/>
                  <a:tab pos="898525" algn="l"/>
                  <a:tab pos="1347788" algn="l"/>
                  <a:tab pos="1797050" algn="l"/>
                  <a:tab pos="2246313" algn="l"/>
                  <a:tab pos="2695575" algn="l"/>
                </a:tabLst>
                <a:defRPr/>
              </a:pPr>
              <a:t>4</a:t>
            </a:fld>
            <a:endPar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32771" name="Rectangle 1">
            <a:extLst>
              <a:ext uri="{FF2B5EF4-FFF2-40B4-BE49-F238E27FC236}">
                <a16:creationId xmlns:a16="http://schemas.microsoft.com/office/drawing/2014/main" id="{F28395B1-F071-4811-9282-DA58D9BE9D71}"/>
              </a:ext>
            </a:extLst>
          </p:cNvPr>
          <p:cNvSpPr>
            <a:spLocks noGrp="1" noRot="1" noChangeAspect="1" noChangeArrowheads="1" noTextEdit="1"/>
          </p:cNvSpPr>
          <p:nvPr>
            <p:ph type="sldImg"/>
          </p:nvPr>
        </p:nvSpPr>
        <p:spPr>
          <a:xfrm>
            <a:off x="2857500" y="514350"/>
            <a:ext cx="3429000" cy="25717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2" name="Text Box 2">
            <a:extLst>
              <a:ext uri="{FF2B5EF4-FFF2-40B4-BE49-F238E27FC236}">
                <a16:creationId xmlns:a16="http://schemas.microsoft.com/office/drawing/2014/main" id="{4482DA58-B494-437A-865B-308E3964DE1C}"/>
              </a:ext>
            </a:extLst>
          </p:cNvPr>
          <p:cNvSpPr txBox="1">
            <a:spLocks noChangeArrowheads="1"/>
          </p:cNvSpPr>
          <p:nvPr/>
        </p:nvSpPr>
        <p:spPr bwMode="auto">
          <a:xfrm>
            <a:off x="1219200" y="3257550"/>
            <a:ext cx="67056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marL="0" marR="0" lvl="0" indent="0" algn="l" defTabSz="449263" rtl="0" eaLnBrk="1" fontAlgn="base" latinLnBrk="0" hangingPunct="1">
              <a:lnSpc>
                <a:spcPct val="100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Unternehmen sitzen als Einkäufer einer wichtigen Position, sie haben die Macht, die Bedingungen in den Fabriken zu ändern, das zeigen Beispiele von Unternehmen, die diese Verantwortung für die Arbeitsbedingungen bei ihren Zulieferern bereits übernehmen</a:t>
            </a:r>
          </a:p>
          <a:p>
            <a:pPr marL="0" marR="0" lvl="0" indent="0" algn="l" defTabSz="449263" rtl="0" eaLnBrk="1" fontAlgn="base" latinLnBrk="0" hangingPunct="1">
              <a:lnSpc>
                <a:spcPct val="100000"/>
              </a:lnSpc>
              <a:spcBef>
                <a:spcPts val="450"/>
              </a:spcBef>
              <a:spcAft>
                <a:spcPct val="0"/>
              </a:spcAft>
              <a:buClr>
                <a:srgbClr val="000000"/>
              </a:buClr>
              <a:buSzPct val="100000"/>
              <a:buFont typeface="Times New Roman" panose="02020603050405020304" pitchFamily="18"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Einkaufspolitik anpassen: angemessene Lieferzeiten, faire Preise, die Existenzlöhne ermöglichen, lange Lieferbeziehungen… </a:t>
            </a:r>
          </a:p>
          <a:p>
            <a:pPr marL="0" marR="0" lvl="0" indent="0" algn="l" defTabSz="449263" rtl="0" eaLnBrk="1" fontAlgn="base" latinLnBrk="0" hangingPunct="1">
              <a:lnSpc>
                <a:spcPct val="100000"/>
              </a:lnSpc>
              <a:spcBef>
                <a:spcPts val="450"/>
              </a:spcBef>
              <a:spcAft>
                <a:spcPct val="0"/>
              </a:spcAft>
              <a:buClr>
                <a:srgbClr val="000000"/>
              </a:buClr>
              <a:buSzPct val="100000"/>
              <a:buFont typeface="Times New Roman" panose="02020603050405020304" pitchFamily="18"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Soziale Verantwortung = ihr wirtschaftliches Handeln sozial verantwortlich gestalten</a:t>
            </a:r>
          </a:p>
          <a:p>
            <a:pPr marL="0" marR="0" lvl="0" indent="0" algn="l" defTabSz="449263" rtl="0" eaLnBrk="1" fontAlgn="base" latinLnBrk="0" hangingPunct="1">
              <a:lnSpc>
                <a:spcPct val="100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3.  Eigene Kodizes ernst nehmen und effektive Maßnahmen zur Umsetzung </a:t>
            </a:r>
          </a:p>
          <a:p>
            <a:pPr marL="0" marR="0" lvl="0" indent="0" algn="l" defTabSz="449263" rtl="0" eaLnBrk="1" fontAlgn="base" latinLnBrk="0" hangingPunct="1">
              <a:lnSpc>
                <a:spcPct val="100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6. Nicht nur rein kommerzielle audits</a:t>
            </a:r>
          </a:p>
          <a:p>
            <a:pPr marL="0" marR="0" lvl="0" indent="0" algn="l" defTabSz="449263" rtl="0" eaLnBrk="1" fontAlgn="base" latinLnBrk="0" hangingPunct="1">
              <a:lnSpc>
                <a:spcPct val="100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32773" name="Text Box 3">
            <a:extLst>
              <a:ext uri="{FF2B5EF4-FFF2-40B4-BE49-F238E27FC236}">
                <a16:creationId xmlns:a16="http://schemas.microsoft.com/office/drawing/2014/main" id="{471272A8-B2BE-4793-A6E8-A965F14B8D24}"/>
              </a:ext>
            </a:extLst>
          </p:cNvPr>
          <p:cNvSpPr txBox="1">
            <a:spLocks noChangeArrowheads="1"/>
          </p:cNvSpPr>
          <p:nvPr/>
        </p:nvSpPr>
        <p:spPr bwMode="auto">
          <a:xfrm>
            <a:off x="5181600" y="651510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FE6D853D-8440-4770-8D23-8FB417E1699A}" type="slidenum">
              <a:rPr kumimoji="0" lang="de-DE" altLang="de-DE" sz="1200" b="0" i="0" u="none" strike="noStrike" kern="1200" cap="none" spc="0" normalizeH="0" baseline="0" noProof="0" smtClean="0">
                <a:ln>
                  <a:noFill/>
                </a:ln>
                <a:solidFill>
                  <a:srgbClr val="003366"/>
                </a:solidFill>
                <a:effectLst/>
                <a:uLnTx/>
                <a:uFillTx/>
                <a:latin typeface="Times New Roman" panose="02020603050405020304" pitchFamily="18" charset="0"/>
                <a:ea typeface="MS PGothic" panose="020B0600070205080204" pitchFamily="34" charset="-128"/>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a:t>
            </a:fld>
            <a:endParaRPr kumimoji="0" lang="de-DE" altLang="de-DE" sz="1200" b="0" i="0" u="none" strike="noStrike" kern="1200" cap="none" spc="0" normalizeH="0" baseline="0" noProof="0">
              <a:ln>
                <a:noFill/>
              </a:ln>
              <a:solidFill>
                <a:srgbClr val="003366"/>
              </a:solidFill>
              <a:effectLst/>
              <a:uLnTx/>
              <a:uFillTx/>
              <a:latin typeface="Times New Roman" panose="02020603050405020304" pitchFamily="18" charset="0"/>
              <a:ea typeface="MS PGothic" panose="020B0600070205080204" pitchFamily="34" charset="-128"/>
              <a:cs typeface="+mn-cs"/>
            </a:endParaRPr>
          </a:p>
        </p:txBody>
      </p:sp>
      <p:sp>
        <p:nvSpPr>
          <p:cNvPr id="93190" name="Notizenplatzhalter 1">
            <a:extLst>
              <a:ext uri="{FF2B5EF4-FFF2-40B4-BE49-F238E27FC236}">
                <a16:creationId xmlns:a16="http://schemas.microsoft.com/office/drawing/2014/main" id="{DEFBDDDD-3E25-4459-9807-4BDEE5B62FAD}"/>
              </a:ext>
            </a:extLst>
          </p:cNvPr>
          <p:cNvSpPr>
            <a:spLocks noGrp="1" noChangeArrowheads="1"/>
          </p:cNvSpPr>
          <p:nvPr>
            <p:ph type="body" idx="1"/>
          </p:nvPr>
        </p:nvSpPr>
        <p:spPr>
          <a:ln/>
        </p:spPr>
        <p:txBody>
          <a:bodyPr/>
          <a:lstStyle/>
          <a:p>
            <a:pPr>
              <a:lnSpc>
                <a:spcPct val="90000"/>
              </a:lnSpc>
              <a:defRPr/>
            </a:pPr>
            <a:r>
              <a:rPr lang="de-DE" altLang="de-DE" dirty="0">
                <a:cs typeface="Times New Roman" charset="0"/>
              </a:rPr>
              <a:t>Kampagne für Saubere Kleidung bzw. Clean Clothes Campaign ist ein Name</a:t>
            </a:r>
          </a:p>
          <a:p>
            <a:pPr>
              <a:lnSpc>
                <a:spcPct val="90000"/>
              </a:lnSpc>
              <a:defRPr/>
            </a:pPr>
            <a:r>
              <a:rPr lang="de-DE" altLang="de-DE" dirty="0">
                <a:cs typeface="Times New Roman" charset="0"/>
              </a:rPr>
              <a:t>für ein Netzwerk von Organisationen und keine Kampagne im eigentlichen Wortsinn.</a:t>
            </a:r>
          </a:p>
          <a:p>
            <a:pPr>
              <a:lnSpc>
                <a:spcPct val="90000"/>
              </a:lnSpc>
              <a:defRPr/>
            </a:pPr>
            <a:endParaRPr lang="de-DE" altLang="de-DE" dirty="0">
              <a:cs typeface="Times New Roman" charset="0"/>
            </a:endParaRPr>
          </a:p>
          <a:p>
            <a:pPr>
              <a:lnSpc>
                <a:spcPct val="90000"/>
              </a:lnSpc>
              <a:defRPr/>
            </a:pPr>
            <a:r>
              <a:rPr lang="de-DE" altLang="de-DE" dirty="0">
                <a:cs typeface="Times New Roman" charset="0"/>
              </a:rPr>
              <a:t>Mitgliedsorganisationen sind Gewerkschaften, entwicklungspolitische Gruppen</a:t>
            </a:r>
          </a:p>
          <a:p>
            <a:pPr>
              <a:lnSpc>
                <a:spcPct val="90000"/>
              </a:lnSpc>
              <a:defRPr/>
            </a:pPr>
            <a:r>
              <a:rPr lang="de-DE" altLang="de-DE" dirty="0">
                <a:cs typeface="Times New Roman" charset="0"/>
              </a:rPr>
              <a:t>und Vereine, kirchliche Organisationen…</a:t>
            </a:r>
          </a:p>
          <a:p>
            <a:pPr>
              <a:lnSpc>
                <a:spcPct val="90000"/>
              </a:lnSpc>
              <a:defRPr/>
            </a:pPr>
            <a:endParaRPr lang="de-DE" altLang="de-DE" dirty="0">
              <a:cs typeface="Times New Roman" charset="0"/>
            </a:endParaRPr>
          </a:p>
          <a:p>
            <a:pPr>
              <a:lnSpc>
                <a:spcPct val="90000"/>
              </a:lnSpc>
              <a:defRPr/>
            </a:pPr>
            <a:r>
              <a:rPr lang="de-DE" altLang="de-DE" dirty="0">
                <a:cs typeface="Times New Roman" charset="0"/>
              </a:rPr>
              <a:t>Partner in Produktionsländern sind Gewerkschaften oder NGOs</a:t>
            </a:r>
          </a:p>
          <a:p>
            <a:pPr>
              <a:lnSpc>
                <a:spcPct val="90000"/>
              </a:lnSpc>
              <a:defRPr/>
            </a:pPr>
            <a:endParaRPr lang="de-DE" altLang="de-DE" dirty="0">
              <a:cs typeface="Times New Roman" charset="0"/>
            </a:endParaRPr>
          </a:p>
          <a:p>
            <a:pPr>
              <a:lnSpc>
                <a:spcPct val="90000"/>
              </a:lnSpc>
              <a:defRPr/>
            </a:pPr>
            <a:r>
              <a:rPr lang="de-DE" altLang="de-DE" dirty="0">
                <a:cs typeface="Times New Roman" charset="0"/>
              </a:rPr>
              <a:t>Aktivitäten:</a:t>
            </a:r>
          </a:p>
          <a:p>
            <a:pPr marL="171450" indent="-171450">
              <a:lnSpc>
                <a:spcPct val="90000"/>
              </a:lnSpc>
              <a:buFont typeface="Arial" panose="020B0604020202020204" pitchFamily="34" charset="0"/>
              <a:buChar char="•"/>
              <a:defRPr/>
            </a:pPr>
            <a:r>
              <a:rPr lang="de-DE" altLang="de-DE" dirty="0">
                <a:cs typeface="Times New Roman" charset="0"/>
              </a:rPr>
              <a:t>Kampagnen gegen Unternehmen: z.B. Sport/Outdoor Bekleidungshersteller (z.B. adidas),</a:t>
            </a:r>
          </a:p>
          <a:p>
            <a:pPr>
              <a:lnSpc>
                <a:spcPct val="90000"/>
              </a:lnSpc>
              <a:buFont typeface="Arial" panose="020B0604020202020204" pitchFamily="34" charset="0"/>
              <a:buNone/>
              <a:defRPr/>
            </a:pPr>
            <a:r>
              <a:rPr lang="de-DE" altLang="de-DE" dirty="0">
                <a:cs typeface="Times New Roman" charset="0"/>
              </a:rPr>
              <a:t>Discounter, Existenzlohn</a:t>
            </a:r>
          </a:p>
          <a:p>
            <a:pPr marL="171450" indent="-171450">
              <a:lnSpc>
                <a:spcPct val="90000"/>
              </a:lnSpc>
              <a:buFont typeface="Arial" panose="020B0604020202020204" pitchFamily="34" charset="0"/>
              <a:buChar char="•"/>
              <a:defRPr/>
            </a:pPr>
            <a:r>
              <a:rPr lang="de-DE" altLang="de-DE" dirty="0">
                <a:cs typeface="Times New Roman" charset="0"/>
              </a:rPr>
              <a:t>Kampagnen an Regierungsstellen: z.B. öffentliche Beschaffung, verbindliche Regulierung</a:t>
            </a:r>
          </a:p>
          <a:p>
            <a:pPr>
              <a:lnSpc>
                <a:spcPct val="90000"/>
              </a:lnSpc>
              <a:defRPr/>
            </a:pPr>
            <a:r>
              <a:rPr lang="de-DE" altLang="de-DE" dirty="0">
                <a:cs typeface="Times New Roman" charset="0"/>
              </a:rPr>
              <a:t>zu Haftungen und Entschädigung</a:t>
            </a:r>
          </a:p>
          <a:p>
            <a:pPr marL="171450" indent="-171450">
              <a:lnSpc>
                <a:spcPct val="90000"/>
              </a:lnSpc>
              <a:buFont typeface="Arial" panose="020B0604020202020204" pitchFamily="34" charset="0"/>
              <a:buChar char="•"/>
              <a:defRPr/>
            </a:pPr>
            <a:r>
              <a:rPr lang="de-DE" altLang="de-DE" dirty="0">
                <a:cs typeface="Times New Roman" charset="0"/>
              </a:rPr>
              <a:t>Eilaktions-Netzwerk: zur Skandalisierung und Mobilisierung im Fall von akuten</a:t>
            </a:r>
          </a:p>
          <a:p>
            <a:pPr>
              <a:lnSpc>
                <a:spcPct val="90000"/>
              </a:lnSpc>
              <a:defRPr/>
            </a:pPr>
            <a:r>
              <a:rPr lang="de-DE" altLang="de-DE" dirty="0">
                <a:cs typeface="Times New Roman" charset="0"/>
              </a:rPr>
              <a:t>Arbeitsrechtsverletzungen </a:t>
            </a:r>
          </a:p>
          <a:p>
            <a:pPr>
              <a:lnSpc>
                <a:spcPct val="90000"/>
              </a:lnSpc>
              <a:defRPr/>
            </a:pPr>
            <a:endParaRPr lang="de-DE" altLang="de-DE" dirty="0">
              <a:cs typeface="Times New Roman" charset="0"/>
            </a:endParaRPr>
          </a:p>
          <a:p>
            <a:pPr>
              <a:lnSpc>
                <a:spcPct val="90000"/>
              </a:lnSpc>
              <a:defRPr/>
            </a:pPr>
            <a:r>
              <a:rPr lang="de-DE" altLang="de-DE" dirty="0">
                <a:cs typeface="Times New Roman" charset="0"/>
              </a:rPr>
              <a:t>FEMNET unterstützt folgende Arbeitsbereiche:</a:t>
            </a:r>
          </a:p>
          <a:p>
            <a:pPr marL="171450" indent="-171450">
              <a:lnSpc>
                <a:spcPct val="90000"/>
              </a:lnSpc>
              <a:buFont typeface="Arial" panose="020B0604020202020204" pitchFamily="34" charset="0"/>
              <a:buChar char="•"/>
              <a:defRPr/>
            </a:pPr>
            <a:r>
              <a:rPr lang="de-DE" altLang="de-DE" dirty="0">
                <a:cs typeface="Times New Roman" charset="0"/>
              </a:rPr>
              <a:t>Kampagnen (Sport/Outdoor, Discounter, Existenzlohn, öffentliche Beschaffung, CSR)</a:t>
            </a:r>
          </a:p>
          <a:p>
            <a:pPr marL="171450" indent="-171450">
              <a:lnSpc>
                <a:spcPct val="90000"/>
              </a:lnSpc>
              <a:buFont typeface="Arial" panose="020B0604020202020204" pitchFamily="34" charset="0"/>
              <a:buChar char="•"/>
              <a:defRPr/>
            </a:pPr>
            <a:r>
              <a:rPr lang="de-DE" altLang="de-DE" dirty="0">
                <a:cs typeface="Times New Roman" charset="0"/>
              </a:rPr>
              <a:t>Textilbündnis</a:t>
            </a:r>
          </a:p>
          <a:p>
            <a:pPr marL="171450" indent="-171450">
              <a:lnSpc>
                <a:spcPct val="90000"/>
              </a:lnSpc>
              <a:buFont typeface="Arial" panose="020B0604020202020204" pitchFamily="34" charset="0"/>
              <a:buChar char="•"/>
              <a:defRPr/>
            </a:pPr>
            <a:r>
              <a:rPr lang="de-DE" altLang="de-DE" dirty="0">
                <a:cs typeface="Times New Roman" charset="0"/>
              </a:rPr>
              <a:t>Verbraucherinformation</a:t>
            </a:r>
          </a:p>
          <a:p>
            <a:pPr marL="171450" indent="-171450">
              <a:lnSpc>
                <a:spcPct val="90000"/>
              </a:lnSpc>
              <a:buFont typeface="Arial" panose="020B0604020202020204" pitchFamily="34" charset="0"/>
              <a:buChar char="•"/>
              <a:defRPr/>
            </a:pPr>
            <a:r>
              <a:rPr lang="de-DE" altLang="de-DE" dirty="0">
                <a:cs typeface="Times New Roman" charset="0"/>
              </a:rPr>
              <a:t>Eilaktions-Netzwerk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lvl="0">
              <a:buFont typeface="+mj-lt"/>
              <a:buNone/>
            </a:pPr>
            <a:r>
              <a:rPr lang="de-DE" sz="1200" dirty="0"/>
              <a:t>Programm/Ablauf</a:t>
            </a:r>
          </a:p>
          <a:p>
            <a:pPr lvl="0">
              <a:buFont typeface="+mj-lt"/>
              <a:buNone/>
            </a:pPr>
            <a:endParaRPr lang="de-DE" sz="1200" dirty="0"/>
          </a:p>
          <a:p>
            <a:pPr lvl="0">
              <a:buFont typeface="+mj-lt"/>
              <a:buNone/>
            </a:pPr>
            <a:r>
              <a:rPr lang="de-DE" sz="1200" dirty="0"/>
              <a:t>Ziele für den Workshop:</a:t>
            </a:r>
          </a:p>
          <a:p>
            <a:pPr lvl="0">
              <a:buFont typeface="+mj-lt"/>
              <a:buNone/>
            </a:pPr>
            <a:r>
              <a:rPr lang="de-DE" sz="1200" dirty="0"/>
              <a:t>- Sie lernen kennen, welche zentralen Standardinitiativen sich mit der Verbesserung der Sozialstandards in der Bekleidungsindustrie auseinandersetzen. </a:t>
            </a:r>
          </a:p>
          <a:p>
            <a:pPr lvl="0">
              <a:buFontTx/>
              <a:buChar char="-"/>
            </a:pPr>
            <a:r>
              <a:rPr lang="de-DE" sz="1200" baseline="0" dirty="0"/>
              <a:t>Wir beschäftigen uns damit</a:t>
            </a:r>
            <a:r>
              <a:rPr lang="de-DE" sz="1200" dirty="0"/>
              <a:t>, was eine Multi-</a:t>
            </a:r>
            <a:r>
              <a:rPr lang="de-DE" sz="1200" dirty="0" err="1"/>
              <a:t>Stakeholder</a:t>
            </a:r>
            <a:r>
              <a:rPr lang="de-DE" sz="1200" dirty="0"/>
              <a:t> Initiative (MSI) ist und was die Vor- und Nachteile einer MSI gegenüber Business-Initiativen sind. </a:t>
            </a:r>
          </a:p>
          <a:p>
            <a:pPr lvl="0">
              <a:buFontTx/>
              <a:buChar char="-"/>
            </a:pPr>
            <a:r>
              <a:rPr lang="de-DE" sz="1200" dirty="0"/>
              <a:t> Sie kennen nach dem Workshop einige Aspekte, anhand derer sie Sozialstandard-Initiativen beurteilen können. </a:t>
            </a:r>
          </a:p>
          <a:p>
            <a:pPr lvl="0">
              <a:buFontTx/>
              <a:buChar char="-"/>
            </a:pPr>
            <a:r>
              <a:rPr lang="de-DE" sz="1200" dirty="0"/>
              <a:t>Sie  lernen eine fortschrittliche Initiative im Detail kennen und wissen dadurch, welche Aspekte relevant sind, um Sozialstandards zu verbessern. </a:t>
            </a:r>
          </a:p>
          <a:p>
            <a:pPr lvl="0">
              <a:buFont typeface="+mj-lt"/>
              <a:buNone/>
            </a:pPr>
            <a:r>
              <a:rPr lang="de-DE" sz="1200" dirty="0"/>
              <a:t>- Sie haben ein vertieftes Verständnis von den wichtigsten Problemen, mit denen Unternehmen konfrontiert sind, die Sozialstandards in globalen Lieferketten verbessern möchten.  </a:t>
            </a:r>
          </a:p>
          <a:p>
            <a:endParaRPr lang="de-DE" dirty="0"/>
          </a:p>
        </p:txBody>
      </p:sp>
      <p:sp>
        <p:nvSpPr>
          <p:cNvPr id="4" name="Foliennummernplatzhalter 3"/>
          <p:cNvSpPr>
            <a:spLocks noGrp="1"/>
          </p:cNvSpPr>
          <p:nvPr>
            <p:ph type="sldNum" sz="quarter" idx="10"/>
          </p:nvPr>
        </p:nvSpPr>
        <p:spPr/>
        <p:txBody>
          <a:bodyPr/>
          <a:lstStyle/>
          <a:p>
            <a:pPr>
              <a:defRPr/>
            </a:pPr>
            <a:fld id="{92D95ED7-D5D1-8642-BD7A-E31CAF70E7F2}" type="slidenum">
              <a:rPr lang="de-DE" smtClean="0"/>
              <a:pPr>
                <a:defRPr/>
              </a:pPr>
              <a:t>5</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85000" lnSpcReduction="20000"/>
          </a:bodyPr>
          <a:lstStyle/>
          <a:p>
            <a:r>
              <a:rPr lang="de-DE" baseline="0" dirty="0"/>
              <a:t>Zur Einordnung der Themen des Workshops:</a:t>
            </a:r>
          </a:p>
          <a:p>
            <a:endParaRPr lang="de-DE" baseline="0" dirty="0"/>
          </a:p>
          <a:p>
            <a:r>
              <a:rPr lang="de-DE" i="1" baseline="0" dirty="0"/>
              <a:t>Textile Kette  von Teilnehmenden erläutern lassen (</a:t>
            </a:r>
            <a:r>
              <a:rPr lang="de-DE" i="0" baseline="0" dirty="0"/>
              <a:t>oder selbst erläutern)</a:t>
            </a:r>
            <a:endParaRPr lang="de-DE" i="1" baseline="0" dirty="0"/>
          </a:p>
          <a:p>
            <a:endParaRPr lang="de-DE" i="1" baseline="0" dirty="0"/>
          </a:p>
          <a:p>
            <a:r>
              <a:rPr lang="de-DE" i="1" baseline="0" dirty="0"/>
              <a:t>Frage an Teilnehmende </a:t>
            </a:r>
            <a:r>
              <a:rPr lang="de-DE" i="0" baseline="0" dirty="0"/>
              <a:t>(oder selbst erläutern):</a:t>
            </a:r>
            <a:endParaRPr lang="de-DE" i="1" baseline="0" dirty="0"/>
          </a:p>
          <a:p>
            <a:r>
              <a:rPr lang="de-DE" i="1" baseline="0" dirty="0"/>
              <a:t>An welchen Stellen der textilen Kette spielen Sozialstandards eine Rolle? Wofür gibt es sie?</a:t>
            </a:r>
          </a:p>
          <a:p>
            <a:pPr>
              <a:buFont typeface="Wingdings"/>
              <a:buChar char="à"/>
            </a:pPr>
            <a:r>
              <a:rPr lang="de-DE" i="0" baseline="0" dirty="0">
                <a:sym typeface="Wingdings" pitchFamily="2" charset="2"/>
              </a:rPr>
              <a:t>Fazit sollte sein, dass sie sich eigentlich auf die gesamte Produktion beziehen sollten, de facto jedoch häufig der Fokus lediglich auf der Konfektion und direkten Zulieferern liegt. Sie formulieren bestimmte Standards/Bedingungen, unter denen produziert wird.</a:t>
            </a:r>
          </a:p>
          <a:p>
            <a:pPr>
              <a:buFont typeface="Wingdings"/>
              <a:buNone/>
            </a:pPr>
            <a:endParaRPr lang="de-DE" i="0" baseline="0" dirty="0"/>
          </a:p>
          <a:p>
            <a:r>
              <a:rPr lang="de-DE" i="1" baseline="0" dirty="0"/>
              <a:t>Wo werden sie angewendet? Über welche Länder sprechen wir?</a:t>
            </a:r>
          </a:p>
          <a:p>
            <a:pPr>
              <a:buFont typeface="Wingdings"/>
              <a:buChar char="à"/>
            </a:pPr>
            <a:r>
              <a:rPr lang="de-DE" i="0" baseline="0" dirty="0">
                <a:sym typeface="Wingdings" pitchFamily="2" charset="2"/>
              </a:rPr>
              <a:t>v.a. Asien, aber auch Mittel- und Osteuropa/Türkei, Lateinamerika, Afrika für die Konfektion</a:t>
            </a:r>
          </a:p>
          <a:p>
            <a:pPr>
              <a:buFont typeface="Wingdings"/>
              <a:buChar char="à"/>
            </a:pPr>
            <a:r>
              <a:rPr lang="de-DE" i="0" baseline="0" dirty="0">
                <a:sym typeface="Wingdings" pitchFamily="2" charset="2"/>
              </a:rPr>
              <a:t> für vorgelagerte Schritte v.a. Asien und Afrika</a:t>
            </a:r>
          </a:p>
          <a:p>
            <a:pPr>
              <a:buFont typeface="Wingdings"/>
              <a:buNone/>
            </a:pPr>
            <a:endParaRPr lang="de-DE" i="0" baseline="0" dirty="0"/>
          </a:p>
          <a:p>
            <a:r>
              <a:rPr lang="de-DE" i="1" baseline="0" dirty="0"/>
              <a:t>Wie sind die  Arbeitsbedingungen dort? Welche Arbeitsrechtsverletzungen sind bekannt?</a:t>
            </a:r>
          </a:p>
          <a:p>
            <a:pPr marL="171450" indent="-171450">
              <a:buFont typeface="Wingdings"/>
              <a:buChar char="à"/>
            </a:pPr>
            <a:r>
              <a:rPr lang="de-DE" i="0" baseline="0" dirty="0">
                <a:sym typeface="Wingdings" pitchFamily="2" charset="2"/>
              </a:rPr>
              <a:t>Nachdem Teilnehmende einzelne Punkte genannt haben: Zusammenfassung/„Auflösung“ auf der nächsten Folie durch die Multiplikatorin</a:t>
            </a:r>
          </a:p>
          <a:p>
            <a:pPr marL="171450" indent="-171450">
              <a:buFont typeface="Wingdings"/>
              <a:buChar char="à"/>
            </a:pPr>
            <a:endParaRPr lang="de-DE" i="0" baseline="0" dirty="0">
              <a:sym typeface="Wingdings" pitchFamily="2" charset="2"/>
            </a:endParaRPr>
          </a:p>
          <a:p>
            <a:r>
              <a:rPr lang="de-DE" i="1" baseline="0" dirty="0"/>
              <a:t>Bitte wählt euch eine Darstellung der textilen Kette aus, die für die Zielgruppe angemessen ist und fügt sie hier ein -&gt; ihr findet alles im internen Bereich! </a:t>
            </a:r>
          </a:p>
          <a:p>
            <a:r>
              <a:rPr lang="de-DE" i="1" baseline="0" dirty="0"/>
              <a:t>Zusätzlich könnt ihr auch die ausführlichen Versionen als Ausdruck verwenden, falls nötig</a:t>
            </a:r>
          </a:p>
          <a:p>
            <a:pPr marL="0" indent="0">
              <a:buFont typeface="Wingdings"/>
              <a:buNone/>
            </a:pPr>
            <a:endParaRPr lang="de-DE" i="0" baseline="0" dirty="0">
              <a:sym typeface="Wingdings" pitchFamily="2" charset="2"/>
            </a:endParaRPr>
          </a:p>
        </p:txBody>
      </p:sp>
      <p:sp>
        <p:nvSpPr>
          <p:cNvPr id="4" name="Foliennummernplatzhalter 3"/>
          <p:cNvSpPr>
            <a:spLocks noGrp="1"/>
          </p:cNvSpPr>
          <p:nvPr>
            <p:ph type="sldNum" sz="quarter" idx="10"/>
          </p:nvPr>
        </p:nvSpPr>
        <p:spPr/>
        <p:txBody>
          <a:bodyPr/>
          <a:lstStyle/>
          <a:p>
            <a:pPr>
              <a:defRPr/>
            </a:pPr>
            <a:fld id="{69FD05D7-7EF2-4E2E-AFF7-82ECB10AE1B0}" type="slidenum">
              <a:rPr lang="de-DE" altLang="de-DE" smtClean="0"/>
              <a:pPr>
                <a:defRPr/>
              </a:pPr>
              <a:t>6</a:t>
            </a:fld>
            <a:endParaRPr lang="de-DE" alt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baseline="0" dirty="0" err="1">
                <a:sym typeface="Wingdings" pitchFamily="2" charset="2"/>
              </a:rPr>
              <a:t>Ggf</a:t>
            </a:r>
            <a:r>
              <a:rPr lang="de-DE" baseline="0" dirty="0">
                <a:sym typeface="Wingdings" pitchFamily="2" charset="2"/>
              </a:rPr>
              <a:t> kurz klären (lassen) die Bedeutung von:</a:t>
            </a:r>
          </a:p>
          <a:p>
            <a:pPr marL="0" marR="0" indent="0" algn="l" defTabSz="914400" rtl="0" eaLnBrk="0" fontAlgn="base" latinLnBrk="0" hangingPunct="0">
              <a:lnSpc>
                <a:spcPct val="100000"/>
              </a:lnSpc>
              <a:spcBef>
                <a:spcPct val="30000"/>
              </a:spcBef>
              <a:spcAft>
                <a:spcPct val="0"/>
              </a:spcAft>
              <a:buClrTx/>
              <a:buSzTx/>
              <a:buFontTx/>
              <a:buNone/>
              <a:tabLst/>
              <a:defRPr/>
            </a:pPr>
            <a:r>
              <a:rPr lang="de-DE" baseline="0" dirty="0">
                <a:sym typeface="Wingdings" pitchFamily="2" charset="2"/>
              </a:rPr>
              <a:t>Vereinigungsfreiheit</a:t>
            </a:r>
          </a:p>
          <a:p>
            <a:pPr marL="0" marR="0" indent="0" algn="l" defTabSz="914400" rtl="0" eaLnBrk="0" fontAlgn="base" latinLnBrk="0" hangingPunct="0">
              <a:lnSpc>
                <a:spcPct val="100000"/>
              </a:lnSpc>
              <a:spcBef>
                <a:spcPct val="30000"/>
              </a:spcBef>
              <a:spcAft>
                <a:spcPct val="0"/>
              </a:spcAft>
              <a:buClrTx/>
              <a:buSzTx/>
              <a:buFontTx/>
              <a:buNone/>
              <a:tabLst/>
              <a:defRPr/>
            </a:pPr>
            <a:r>
              <a:rPr lang="de-DE" baseline="0" dirty="0">
                <a:sym typeface="Wingdings" pitchFamily="2" charset="2"/>
              </a:rPr>
              <a:t>Prekäre Beschäftigung</a:t>
            </a:r>
          </a:p>
          <a:p>
            <a:pPr marL="0" marR="0" indent="0" algn="l" defTabSz="914400" rtl="0" eaLnBrk="0" fontAlgn="base" latinLnBrk="0" hangingPunct="0">
              <a:lnSpc>
                <a:spcPct val="100000"/>
              </a:lnSpc>
              <a:spcBef>
                <a:spcPct val="30000"/>
              </a:spcBef>
              <a:spcAft>
                <a:spcPct val="0"/>
              </a:spcAft>
              <a:buClrTx/>
              <a:buSzTx/>
              <a:buFontTx/>
              <a:buNone/>
              <a:tabLst/>
              <a:defRPr/>
            </a:pPr>
            <a:endParaRPr lang="de-DE" baseline="0" dirty="0">
              <a:sym typeface="Wingdings" pitchFamily="2" charset="2"/>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de-DE" baseline="0" dirty="0">
              <a:sym typeface="Wingdings" pitchFamily="2" charset="2"/>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de-DE" baseline="0" dirty="0">
                <a:sym typeface="Wingdings" pitchFamily="2" charset="2"/>
              </a:rPr>
              <a:t>Zur Überleitung / Begriffsklärung </a:t>
            </a:r>
            <a:r>
              <a:rPr lang="de-DE" baseline="0" dirty="0" err="1">
                <a:sym typeface="Wingdings" pitchFamily="2" charset="2"/>
              </a:rPr>
              <a:t>ggf</a:t>
            </a:r>
            <a:r>
              <a:rPr lang="de-DE" baseline="0" dirty="0">
                <a:sym typeface="Wingdings" pitchFamily="2" charset="2"/>
              </a:rPr>
              <a:t> kurze Runde ohne Auflösung:</a:t>
            </a:r>
          </a:p>
          <a:p>
            <a:pPr marL="0" marR="0" indent="0" algn="l" defTabSz="914400" rtl="0" eaLnBrk="0" fontAlgn="base" latinLnBrk="0" hangingPunct="0">
              <a:lnSpc>
                <a:spcPct val="100000"/>
              </a:lnSpc>
              <a:spcBef>
                <a:spcPct val="30000"/>
              </a:spcBef>
              <a:spcAft>
                <a:spcPct val="0"/>
              </a:spcAft>
              <a:buClrTx/>
              <a:buSzTx/>
              <a:buFontTx/>
              <a:buNone/>
              <a:tabLst/>
              <a:defRPr/>
            </a:pPr>
            <a:r>
              <a:rPr lang="de-DE" i="1" baseline="0" dirty="0">
                <a:sym typeface="Wingdings" pitchFamily="2" charset="2"/>
              </a:rPr>
              <a:t>Was umfassen Sozialstandards Ihrer Einschätzung nach?</a:t>
            </a:r>
          </a:p>
          <a:p>
            <a:pPr marL="0" marR="0" indent="0" algn="l" defTabSz="914400" rtl="0" eaLnBrk="0" fontAlgn="base" latinLnBrk="0" hangingPunct="0">
              <a:lnSpc>
                <a:spcPct val="100000"/>
              </a:lnSpc>
              <a:spcBef>
                <a:spcPct val="30000"/>
              </a:spcBef>
              <a:spcAft>
                <a:spcPct val="0"/>
              </a:spcAft>
              <a:buClrTx/>
              <a:buSzTx/>
              <a:buFontTx/>
              <a:buNone/>
              <a:tabLst/>
              <a:defRPr/>
            </a:pPr>
            <a:endParaRPr lang="de-DE" i="1" baseline="0" dirty="0">
              <a:sym typeface="Wingdings" pitchFamily="2" charset="2"/>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pPr>
              <a:defRPr/>
            </a:pPr>
            <a:fld id="{69FD05D7-7EF2-4E2E-AFF7-82ECB10AE1B0}" type="slidenum">
              <a:rPr lang="de-DE" altLang="de-DE" smtClean="0"/>
              <a:pPr>
                <a:defRPr/>
              </a:pPr>
              <a:t>7</a:t>
            </a:fld>
            <a:endParaRPr lang="de-DE" alt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fld id="{0615E275-88E8-5445-AE18-82EEC766F6AD}" type="slidenum">
              <a:rPr lang="de-DE" sz="1200" smtClean="0"/>
              <a:pPr>
                <a:defRPr/>
              </a:pPr>
              <a:t>8</a:t>
            </a:fld>
            <a:endParaRPr lang="de-DE"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marL="0" marR="0" indent="0" algn="l" defTabSz="914400" rtl="0" eaLnBrk="1" fontAlgn="base" latinLnBrk="0" hangingPunct="1">
              <a:lnSpc>
                <a:spcPct val="100000"/>
              </a:lnSpc>
              <a:spcBef>
                <a:spcPct val="30000"/>
              </a:spcBef>
              <a:spcAft>
                <a:spcPct val="0"/>
              </a:spcAft>
              <a:buClrTx/>
              <a:buSzTx/>
              <a:buFont typeface="Wingdings"/>
              <a:buChar char="à"/>
              <a:tabLst/>
              <a:defRPr/>
            </a:pPr>
            <a:r>
              <a:rPr kumimoji="1" lang="de-DE" sz="1200" i="1" kern="1200" dirty="0">
                <a:solidFill>
                  <a:schemeClr val="tx1"/>
                </a:solidFill>
                <a:latin typeface="Arial" panose="020B0604020202020204" pitchFamily="34" charset="0"/>
                <a:ea typeface="ＭＳ Ｐゴシック" charset="0"/>
                <a:cs typeface="ＭＳ Ｐゴシック" charset="0"/>
              </a:rPr>
              <a:t>FRAGE: Wer kennt 1/5/10 Standards? </a:t>
            </a:r>
          </a:p>
          <a:p>
            <a:pPr marL="0" marR="0" indent="0" algn="l" defTabSz="914400" rtl="0" eaLnBrk="1" fontAlgn="base" latinLnBrk="0" hangingPunct="1">
              <a:lnSpc>
                <a:spcPct val="100000"/>
              </a:lnSpc>
              <a:spcBef>
                <a:spcPct val="30000"/>
              </a:spcBef>
              <a:spcAft>
                <a:spcPct val="0"/>
              </a:spcAft>
              <a:buClrTx/>
              <a:buSzTx/>
              <a:buFont typeface="Wingdings"/>
              <a:buNone/>
              <a:tabLst/>
              <a:defRPr/>
            </a:pPr>
            <a:endParaRPr kumimoji="1" lang="de-DE" sz="1200" i="1" kern="1200" dirty="0">
              <a:solidFill>
                <a:schemeClr val="tx1"/>
              </a:solidFill>
              <a:latin typeface="Arial" panose="020B0604020202020204" pitchFamily="34" charset="0"/>
              <a:ea typeface="ＭＳ Ｐゴシック" charset="0"/>
              <a:cs typeface="ＭＳ Ｐゴシック" charset="0"/>
            </a:endParaRPr>
          </a:p>
          <a:p>
            <a:pPr eaLnBrk="1" hangingPunct="1">
              <a:defRPr/>
            </a:pPr>
            <a:endParaRPr kumimoji="1" lang="de-DE" sz="1200" kern="1200" dirty="0">
              <a:solidFill>
                <a:schemeClr val="tx1"/>
              </a:solidFill>
              <a:latin typeface="Arial" charset="0"/>
              <a:ea typeface="ＭＳ Ｐゴシック" charset="0"/>
              <a:cs typeface="ＭＳ Ｐゴシック" charset="0"/>
            </a:endParaRPr>
          </a:p>
          <a:p>
            <a:r>
              <a:rPr kumimoji="1" lang="de-DE" sz="1200" kern="1200" dirty="0">
                <a:solidFill>
                  <a:schemeClr val="tx1"/>
                </a:solidFill>
                <a:latin typeface="Arial" panose="020B0604020202020204" pitchFamily="34" charset="0"/>
                <a:ea typeface="ＭＳ Ｐゴシック" charset="0"/>
                <a:cs typeface="ＭＳ Ｐゴシック" charset="0"/>
              </a:rPr>
              <a:t>Hintergrund/Erläuterung für Multiplikatorin zu FOLIEN_8-11: Folien dienen der Klärung der Frage: „Warum gibt es so viele Standards?“ &amp; der Abgrenzung der Sozialstandard-Initiativen zu Standards und PRODUKTSIEGELN, die sich auf andere Themen fokussieren (Ökologie, Gesundheit, Baumwolle). Man kann einfach die Folien durchgehen, jeweils die Frage vorlesen, und die Studierenden antworten/wählen lassen. </a:t>
            </a:r>
          </a:p>
          <a:p>
            <a:pPr marL="0" marR="0" indent="0" algn="l" defTabSz="914400" rtl="0" eaLnBrk="1" fontAlgn="base" latinLnBrk="0" hangingPunct="1">
              <a:lnSpc>
                <a:spcPct val="100000"/>
              </a:lnSpc>
              <a:spcBef>
                <a:spcPct val="30000"/>
              </a:spcBef>
              <a:spcAft>
                <a:spcPct val="0"/>
              </a:spcAft>
              <a:buClrTx/>
              <a:buSzTx/>
              <a:buFont typeface="Wingdings"/>
              <a:buNone/>
              <a:tabLst/>
              <a:defRPr/>
            </a:pPr>
            <a:endParaRPr kumimoji="1" lang="de-DE" sz="1200" i="1" kern="1200" dirty="0">
              <a:solidFill>
                <a:schemeClr val="tx1"/>
              </a:solidFill>
              <a:latin typeface="Arial" panose="020B0604020202020204" pitchFamily="34"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fld id="{0615E275-88E8-5445-AE18-82EEC766F6AD}" type="slidenum">
              <a:rPr lang="de-DE" sz="1200" smtClean="0"/>
              <a:pPr>
                <a:defRPr/>
              </a:pPr>
              <a:t>9</a:t>
            </a:fld>
            <a:endParaRPr lang="de-DE"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marL="0" marR="0" indent="0" algn="l" defTabSz="914400" rtl="0" eaLnBrk="1" fontAlgn="base" latinLnBrk="0" hangingPunct="1">
              <a:lnSpc>
                <a:spcPct val="100000"/>
              </a:lnSpc>
              <a:spcBef>
                <a:spcPct val="30000"/>
              </a:spcBef>
              <a:spcAft>
                <a:spcPct val="0"/>
              </a:spcAft>
              <a:buClrTx/>
              <a:buSzTx/>
              <a:buFont typeface="Wingdings"/>
              <a:buNone/>
              <a:tabLst/>
              <a:defRPr/>
            </a:pPr>
            <a:r>
              <a:rPr kumimoji="1" lang="de-DE" sz="1200" i="1" kern="1200" dirty="0">
                <a:solidFill>
                  <a:schemeClr val="tx1"/>
                </a:solidFill>
                <a:latin typeface="Arial" panose="020B0604020202020204" pitchFamily="34" charset="0"/>
                <a:ea typeface="ＭＳ Ｐゴシック" charset="0"/>
                <a:cs typeface="ＭＳ Ｐゴシック" charset="0"/>
                <a:sym typeface="Wingdings" pitchFamily="2" charset="2"/>
              </a:rPr>
              <a:t> Bitte </a:t>
            </a:r>
            <a:r>
              <a:rPr kumimoji="1" lang="de-DE" sz="1200" i="1" kern="1200" dirty="0">
                <a:solidFill>
                  <a:schemeClr val="tx1"/>
                </a:solidFill>
                <a:latin typeface="Arial" panose="020B0604020202020204" pitchFamily="34" charset="0"/>
                <a:ea typeface="ＭＳ Ｐゴシック" charset="0"/>
                <a:cs typeface="ＭＳ Ｐゴシック" charset="0"/>
              </a:rPr>
              <a:t>alle Standards streichen, die vor allem oder nur ökologische Aspekte im Fokus haben. </a:t>
            </a:r>
            <a:r>
              <a:rPr kumimoji="1" lang="de-DE" sz="1200" kern="1200" dirty="0">
                <a:solidFill>
                  <a:schemeClr val="tx1"/>
                </a:solidFill>
                <a:latin typeface="Arial" panose="020B0604020202020204" pitchFamily="34" charset="0"/>
                <a:ea typeface="ＭＳ Ｐゴシック" charset="0"/>
                <a:cs typeface="ＭＳ Ｐゴシック" charset="0"/>
              </a:rPr>
              <a:t>(FOLIE_10 zeigt das Ergebnis)</a:t>
            </a:r>
          </a:p>
          <a:p>
            <a:pPr marL="0" marR="0" indent="0" algn="l" defTabSz="914400" rtl="0" eaLnBrk="1" fontAlgn="base" latinLnBrk="0" hangingPunct="1">
              <a:lnSpc>
                <a:spcPct val="100000"/>
              </a:lnSpc>
              <a:spcBef>
                <a:spcPct val="30000"/>
              </a:spcBef>
              <a:spcAft>
                <a:spcPct val="0"/>
              </a:spcAft>
              <a:buClrTx/>
              <a:buSzTx/>
              <a:buFont typeface="Wingdings"/>
              <a:buNone/>
              <a:tabLst/>
              <a:defRPr/>
            </a:pPr>
            <a:endParaRPr kumimoji="1" lang="de-DE" sz="1200" kern="1200" dirty="0">
              <a:solidFill>
                <a:schemeClr val="tx1"/>
              </a:solidFill>
              <a:latin typeface="Arial" panose="020B0604020202020204" pitchFamily="34" charset="0"/>
              <a:ea typeface="ＭＳ Ｐゴシック" charset="0"/>
              <a:cs typeface="ＭＳ Ｐゴシック" charset="0"/>
            </a:endParaRPr>
          </a:p>
          <a:p>
            <a:pPr eaLnBrk="1" hangingPunct="1">
              <a:defRPr/>
            </a:pPr>
            <a:endParaRPr kumimoji="1" lang="de-DE" sz="1200" kern="1200" dirty="0">
              <a:solidFill>
                <a:schemeClr val="tx1"/>
              </a:solidFill>
              <a:latin typeface="Arial" charset="0"/>
              <a:ea typeface="ＭＳ Ｐゴシック" charset="0"/>
              <a:cs typeface="ＭＳ Ｐゴシック"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de-DE" sz="1200" kern="1200" dirty="0">
                <a:solidFill>
                  <a:schemeClr val="tx1"/>
                </a:solidFill>
                <a:latin typeface="Arial" panose="020B0604020202020204" pitchFamily="34" charset="0"/>
                <a:ea typeface="ＭＳ Ｐゴシック" charset="0"/>
                <a:cs typeface="ＭＳ Ｐゴシック" charset="0"/>
              </a:rPr>
              <a:t>Hintergrund/Erläuterung für Multiplikatorin zu FOLIEN_8-11: Folien dienen der Klärung der Frage: „Warum gibt es so viele Standards?“ &amp; der Abgrenzung der Sozialstandard-Initiativen zu Standards und PRODUKTSIEGELN, die sich auf andere Themen fokussieren (Ökologie, Gesundheit, Baumwolle). Man kann einfach die Folien durchgehen, jeweils die Frage vorlesen, und die Studierenden antworten/wählen lassen. </a:t>
            </a:r>
          </a:p>
          <a:p>
            <a:pPr marL="0" marR="0" indent="0" algn="l" defTabSz="914400" rtl="0" eaLnBrk="1" fontAlgn="base" latinLnBrk="0" hangingPunct="1">
              <a:lnSpc>
                <a:spcPct val="100000"/>
              </a:lnSpc>
              <a:spcBef>
                <a:spcPct val="30000"/>
              </a:spcBef>
              <a:spcAft>
                <a:spcPct val="0"/>
              </a:spcAft>
              <a:buClrTx/>
              <a:buSzTx/>
              <a:buFont typeface="Wingdings"/>
              <a:buNone/>
              <a:tabLst/>
              <a:defRPr/>
            </a:pPr>
            <a:endParaRPr kumimoji="1" lang="de-DE" sz="1200" i="1" kern="1200" dirty="0">
              <a:solidFill>
                <a:schemeClr val="tx1"/>
              </a:solidFill>
              <a:latin typeface="Arial" panose="020B0604020202020204" pitchFamily="34" charset="0"/>
              <a:ea typeface="ＭＳ Ｐゴシック" charset="0"/>
              <a:cs typeface="ＭＳ Ｐゴシック" charset="0"/>
            </a:endParaRPr>
          </a:p>
          <a:p>
            <a:pPr marL="0" marR="0" lvl="0" indent="0" algn="l" defTabSz="914400" rtl="0" eaLnBrk="1" fontAlgn="base" latinLnBrk="0" hangingPunct="1">
              <a:lnSpc>
                <a:spcPct val="100000"/>
              </a:lnSpc>
              <a:spcBef>
                <a:spcPct val="30000"/>
              </a:spcBef>
              <a:spcAft>
                <a:spcPct val="0"/>
              </a:spcAft>
              <a:buClrTx/>
              <a:buSzTx/>
              <a:buFont typeface="Wingdings"/>
              <a:buNone/>
              <a:tabLst/>
              <a:defRPr/>
            </a:pPr>
            <a:r>
              <a:rPr kumimoji="1" lang="de-DE"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ＭＳ Ｐゴシック" charset="0"/>
              </a:rPr>
              <a:t>Hinweis Grüner Knopf: verbindet 20 Unternehmenskriterien mit 26 Produktkriterien aus dem sozialen und ökologischen Bereich. Von den 26 Produktkriterien </a:t>
            </a:r>
            <a:r>
              <a:rPr kumimoji="1" lang="de-DE" sz="12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charset="0"/>
                <a:cs typeface="ＭＳ Ｐゴシック" charset="0"/>
              </a:rPr>
              <a:t>beziehn</a:t>
            </a:r>
            <a:r>
              <a:rPr kumimoji="1" lang="de-DE"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ＭＳ Ｐゴシック" charset="0"/>
              </a:rPr>
              <a:t> sich 17 auf soziale Aspekte, darum ist das Siegel als „primär soziale Kriterien“-Kategorie einsortiert. (siehe FOLIE12)</a:t>
            </a:r>
          </a:p>
          <a:p>
            <a:pPr marL="0" marR="0" lvl="0" indent="0" algn="l" defTabSz="914400" rtl="0" eaLnBrk="1" fontAlgn="base" latinLnBrk="0" hangingPunct="1">
              <a:lnSpc>
                <a:spcPct val="100000"/>
              </a:lnSpc>
              <a:spcBef>
                <a:spcPct val="30000"/>
              </a:spcBef>
              <a:spcAft>
                <a:spcPct val="0"/>
              </a:spcAft>
              <a:buClrTx/>
              <a:buSzTx/>
              <a:buFont typeface="Wingdings"/>
              <a:buNone/>
              <a:tabLst/>
              <a:defRPr/>
            </a:pPr>
            <a:r>
              <a:rPr kumimoji="1" lang="de-DE"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ＭＳ Ｐゴシック" charset="0"/>
              </a:rPr>
              <a:t>Nähere Info: https://www.gruener-knopf.de/kriterien.html</a:t>
            </a:r>
          </a:p>
          <a:p>
            <a:pPr marL="0" marR="0" lvl="0" indent="0" algn="l" defTabSz="914400" rtl="0" eaLnBrk="1" fontAlgn="base" latinLnBrk="0" hangingPunct="1">
              <a:lnSpc>
                <a:spcPct val="100000"/>
              </a:lnSpc>
              <a:spcBef>
                <a:spcPct val="30000"/>
              </a:spcBef>
              <a:spcAft>
                <a:spcPct val="0"/>
              </a:spcAft>
              <a:buClrTx/>
              <a:buSzTx/>
              <a:buFont typeface="Wingdings"/>
              <a:buNone/>
              <a:tabLst/>
              <a:defRPr/>
            </a:pPr>
            <a:endParaRPr kumimoji="1" lang="de-DE"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 typeface="Wingdings"/>
              <a:buNone/>
              <a:tabLst/>
              <a:defRPr/>
            </a:pPr>
            <a:endParaRPr kumimoji="1" lang="de-DE" sz="1200" i="1" kern="1200" dirty="0">
              <a:solidFill>
                <a:schemeClr val="tx1"/>
              </a:solidFill>
              <a:latin typeface="Arial" panose="020B0604020202020204" pitchFamily="34" charset="0"/>
              <a:ea typeface="ＭＳ Ｐゴシック" charset="0"/>
              <a:cs typeface="ＭＳ Ｐゴシック" charset="0"/>
            </a:endParaRPr>
          </a:p>
        </p:txBody>
      </p:sp>
    </p:spTree>
    <p:extLst>
      <p:ext uri="{BB962C8B-B14F-4D97-AF65-F5344CB8AC3E}">
        <p14:creationId xmlns:p14="http://schemas.microsoft.com/office/powerpoint/2010/main" val="31421286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4572000" cy="6858000"/>
          </a:xfrm>
          <a:prstGeom prst="rect">
            <a:avLst/>
          </a:prstGeom>
          <a:solidFill>
            <a:srgbClr val="3493C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kumimoji="1" lang="de-DE">
              <a:ea typeface="+mn-ea"/>
              <a:cs typeface="+mn-cs"/>
            </a:endParaRPr>
          </a:p>
        </p:txBody>
      </p:sp>
      <p:sp>
        <p:nvSpPr>
          <p:cNvPr id="5" name="AutoShape 3"/>
          <p:cNvSpPr>
            <a:spLocks noChangeArrowheads="1"/>
          </p:cNvSpPr>
          <p:nvPr/>
        </p:nvSpPr>
        <p:spPr bwMode="auto">
          <a:xfrm>
            <a:off x="611188" y="1235075"/>
            <a:ext cx="5181600" cy="1905000"/>
          </a:xfrm>
          <a:prstGeom prst="roundRect">
            <a:avLst>
              <a:gd name="adj" fmla="val 50000"/>
            </a:avLst>
          </a:pr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kumimoji="1" lang="de-DE">
              <a:ea typeface="+mn-ea"/>
              <a:cs typeface="+mn-cs"/>
            </a:endParaRPr>
          </a:p>
        </p:txBody>
      </p:sp>
      <p:sp>
        <p:nvSpPr>
          <p:cNvPr id="8197" name="Rectangle 5"/>
          <p:cNvSpPr>
            <a:spLocks noGrp="1" noChangeArrowheads="1"/>
          </p:cNvSpPr>
          <p:nvPr>
            <p:ph type="subTitle" idx="1"/>
          </p:nvPr>
        </p:nvSpPr>
        <p:spPr>
          <a:xfrm>
            <a:off x="4721225" y="3176602"/>
            <a:ext cx="3657600" cy="1822450"/>
          </a:xfrm>
        </p:spPr>
        <p:txBody>
          <a:bodyPr anchor="b"/>
          <a:lstStyle>
            <a:lvl1pPr marL="0" indent="0">
              <a:buFont typeface="Wingdings" panose="05000000000000000000" pitchFamily="2" charset="2"/>
              <a:buNone/>
              <a:defRPr>
                <a:solidFill>
                  <a:schemeClr val="bg2"/>
                </a:solidFill>
              </a:defRPr>
            </a:lvl1pPr>
          </a:lstStyle>
          <a:p>
            <a:pPr lvl="0"/>
            <a:r>
              <a:rPr lang="de-DE" noProof="0" dirty="0"/>
              <a:t>Klicken Sie, um das Format des Untertitelmasters zu bearbeiten</a:t>
            </a:r>
          </a:p>
        </p:txBody>
      </p:sp>
      <p:sp>
        <p:nvSpPr>
          <p:cNvPr id="8211" name="Rectangle 19"/>
          <p:cNvSpPr>
            <a:spLocks noGrp="1" noChangeArrowheads="1"/>
          </p:cNvSpPr>
          <p:nvPr>
            <p:ph type="ctrTitle" sz="quarter"/>
          </p:nvPr>
        </p:nvSpPr>
        <p:spPr>
          <a:xfrm>
            <a:off x="323528" y="1581150"/>
            <a:ext cx="7772400" cy="1463675"/>
          </a:xfrm>
        </p:spPr>
        <p:txBody>
          <a:bodyPr anchor="ctr"/>
          <a:lstStyle>
            <a:lvl1pPr algn="ctr">
              <a:defRPr sz="3200">
                <a:solidFill>
                  <a:schemeClr val="tx1"/>
                </a:solidFill>
              </a:defRPr>
            </a:lvl1pPr>
          </a:lstStyle>
          <a:p>
            <a:pPr lvl="0"/>
            <a:r>
              <a:rPr lang="de-DE" noProof="0" dirty="0"/>
              <a:t>Klicken Sie, um das Titelformat zu bearbeiten</a:t>
            </a:r>
          </a:p>
        </p:txBody>
      </p:sp>
      <p:sp>
        <p:nvSpPr>
          <p:cNvPr id="7" name="Rectangle 14"/>
          <p:cNvSpPr>
            <a:spLocks noGrp="1" noChangeArrowheads="1"/>
          </p:cNvSpPr>
          <p:nvPr>
            <p:ph type="dt" sz="quarter" idx="10"/>
          </p:nvPr>
        </p:nvSpPr>
        <p:spPr>
          <a:xfrm>
            <a:off x="2667000" y="6553200"/>
            <a:ext cx="1905000" cy="304800"/>
          </a:xfrm>
        </p:spPr>
        <p:txBody>
          <a:bodyPr/>
          <a:lstStyle>
            <a:lvl1pPr>
              <a:defRPr smtClean="0">
                <a:solidFill>
                  <a:schemeClr val="bg1"/>
                </a:solidFill>
              </a:defRPr>
            </a:lvl1pPr>
          </a:lstStyle>
          <a:p>
            <a:pPr>
              <a:defRPr/>
            </a:pPr>
            <a:fld id="{18497650-1ED0-4504-8FE8-CC01A3B08558}" type="datetime1">
              <a:rPr lang="de-DE" smtClean="0"/>
              <a:t>21.10.2019</a:t>
            </a:fld>
            <a:endParaRPr lang="de-DE"/>
          </a:p>
        </p:txBody>
      </p:sp>
      <p:sp>
        <p:nvSpPr>
          <p:cNvPr id="8" name="Rectangle 15"/>
          <p:cNvSpPr>
            <a:spLocks noGrp="1" noChangeArrowheads="1"/>
          </p:cNvSpPr>
          <p:nvPr>
            <p:ph type="ftr" sz="quarter" idx="11"/>
          </p:nvPr>
        </p:nvSpPr>
        <p:spPr>
          <a:xfrm>
            <a:off x="5195888" y="6553200"/>
            <a:ext cx="3279775" cy="304800"/>
          </a:xfrm>
        </p:spPr>
        <p:txBody>
          <a:bodyPr/>
          <a:lstStyle>
            <a:lvl1pPr algn="r">
              <a:defRPr/>
            </a:lvl1pPr>
          </a:lstStyle>
          <a:p>
            <a:pPr>
              <a:defRPr/>
            </a:pPr>
            <a:r>
              <a:rPr lang="de-DE"/>
              <a:t>Multiplikatorin I Hochschule </a:t>
            </a:r>
          </a:p>
        </p:txBody>
      </p:sp>
      <p:sp>
        <p:nvSpPr>
          <p:cNvPr id="9" name="Rectangle 17"/>
          <p:cNvSpPr>
            <a:spLocks noGrp="1" noChangeArrowheads="1"/>
          </p:cNvSpPr>
          <p:nvPr>
            <p:ph type="sldNum" sz="quarter" idx="12"/>
          </p:nvPr>
        </p:nvSpPr>
        <p:spPr>
          <a:xfrm>
            <a:off x="9525" y="5962650"/>
            <a:ext cx="1033463" cy="885825"/>
          </a:xfrm>
        </p:spPr>
        <p:txBody>
          <a:bodyPr anchorCtr="0"/>
          <a:lstStyle>
            <a:lvl1pPr>
              <a:defRPr smtClean="0"/>
            </a:lvl1pPr>
          </a:lstStyle>
          <a:p>
            <a:pPr>
              <a:defRPr/>
            </a:pPr>
            <a:fld id="{5A84ABA4-3A4C-6A49-ADF8-00D478ABA320}" type="slidenum">
              <a:rPr lang="de-DE"/>
              <a:pPr>
                <a:defRPr/>
              </a:pPr>
              <a:t>‹Nr.›</a:t>
            </a:fld>
            <a:endParaRPr lang="de-DE"/>
          </a:p>
        </p:txBody>
      </p:sp>
      <p:pic>
        <p:nvPicPr>
          <p:cNvPr id="10" name="Grafik 9">
            <a:extLst>
              <a:ext uri="{FF2B5EF4-FFF2-40B4-BE49-F238E27FC236}">
                <a16:creationId xmlns:a16="http://schemas.microsoft.com/office/drawing/2014/main" id="{658DA2AE-F19C-40C6-9163-C78235C026D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508104" y="27004"/>
            <a:ext cx="3419856" cy="1078992"/>
          </a:xfrm>
          <a:prstGeom prst="rect">
            <a:avLst/>
          </a:prstGeom>
        </p:spPr>
      </p:pic>
    </p:spTree>
    <p:extLst>
      <p:ext uri="{BB962C8B-B14F-4D97-AF65-F5344CB8AC3E}">
        <p14:creationId xmlns:p14="http://schemas.microsoft.com/office/powerpoint/2010/main" val="989352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3"/>
          <p:cNvSpPr>
            <a:spLocks noGrp="1" noChangeArrowheads="1"/>
          </p:cNvSpPr>
          <p:nvPr>
            <p:ph type="dt" sz="half" idx="10"/>
          </p:nvPr>
        </p:nvSpPr>
        <p:spPr>
          <a:ln/>
        </p:spPr>
        <p:txBody>
          <a:bodyPr/>
          <a:lstStyle>
            <a:lvl1pPr>
              <a:defRPr/>
            </a:lvl1pPr>
          </a:lstStyle>
          <a:p>
            <a:pPr>
              <a:defRPr/>
            </a:pPr>
            <a:fld id="{854630AE-E20A-46AA-8D24-CD135D8FF699}" type="datetime1">
              <a:rPr lang="de-DE" smtClean="0"/>
              <a:t>21.10.2019</a:t>
            </a:fld>
            <a:endParaRPr lang="de-DE"/>
          </a:p>
        </p:txBody>
      </p:sp>
      <p:sp>
        <p:nvSpPr>
          <p:cNvPr id="5" name="Rectangle 14"/>
          <p:cNvSpPr>
            <a:spLocks noGrp="1" noChangeArrowheads="1"/>
          </p:cNvSpPr>
          <p:nvPr>
            <p:ph type="ftr" sz="quarter" idx="11"/>
          </p:nvPr>
        </p:nvSpPr>
        <p:spPr>
          <a:ln/>
        </p:spPr>
        <p:txBody>
          <a:bodyPr/>
          <a:lstStyle>
            <a:lvl1pPr>
              <a:defRPr/>
            </a:lvl1pPr>
          </a:lstStyle>
          <a:p>
            <a:pPr>
              <a:defRPr/>
            </a:pPr>
            <a:r>
              <a:rPr lang="de-DE"/>
              <a:t>Multiplikatorin I Hochschule </a:t>
            </a:r>
          </a:p>
        </p:txBody>
      </p:sp>
      <p:sp>
        <p:nvSpPr>
          <p:cNvPr id="6" name="Rectangle 15"/>
          <p:cNvSpPr>
            <a:spLocks noGrp="1" noChangeArrowheads="1"/>
          </p:cNvSpPr>
          <p:nvPr>
            <p:ph type="sldNum" sz="quarter" idx="12"/>
          </p:nvPr>
        </p:nvSpPr>
        <p:spPr>
          <a:ln/>
        </p:spPr>
        <p:txBody>
          <a:bodyPr/>
          <a:lstStyle>
            <a:lvl1pPr>
              <a:defRPr/>
            </a:lvl1pPr>
          </a:lstStyle>
          <a:p>
            <a:pPr>
              <a:defRPr/>
            </a:pPr>
            <a:fld id="{F2DAFBE0-0934-E24B-A1E5-AADC5F2922B1}" type="slidenum">
              <a:rPr lang="de-DE"/>
              <a:pPr>
                <a:defRPr/>
              </a:pPr>
              <a:t>‹Nr.›</a:t>
            </a:fld>
            <a:endParaRPr lang="de-DE"/>
          </a:p>
        </p:txBody>
      </p:sp>
    </p:spTree>
    <p:extLst>
      <p:ext uri="{BB962C8B-B14F-4D97-AF65-F5344CB8AC3E}">
        <p14:creationId xmlns:p14="http://schemas.microsoft.com/office/powerpoint/2010/main" val="3003519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915150" y="1340768"/>
            <a:ext cx="2000250" cy="4755232"/>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914400" y="1340768"/>
            <a:ext cx="5848350" cy="4755232"/>
          </a:xfrm>
        </p:spPr>
        <p:txBody>
          <a:bodyPr vert="eaVert"/>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lvl1pPr>
              <a:defRPr smtClean="0"/>
            </a:lvl1pPr>
          </a:lstStyle>
          <a:p>
            <a:pPr>
              <a:defRPr/>
            </a:pPr>
            <a:fld id="{1D0B4AD7-C453-457D-A71D-6342045FB581}" type="datetime1">
              <a:rPr lang="de-DE" smtClean="0"/>
              <a:t>21.10.2019</a:t>
            </a:fld>
            <a:endParaRPr lang="de-DE"/>
          </a:p>
        </p:txBody>
      </p:sp>
      <p:sp>
        <p:nvSpPr>
          <p:cNvPr id="5" name="Fußzeilenplatzhalter 4"/>
          <p:cNvSpPr>
            <a:spLocks noGrp="1"/>
          </p:cNvSpPr>
          <p:nvPr>
            <p:ph type="ftr" sz="quarter" idx="11"/>
          </p:nvPr>
        </p:nvSpPr>
        <p:spPr/>
        <p:txBody>
          <a:bodyPr/>
          <a:lstStyle>
            <a:lvl1pPr>
              <a:defRPr/>
            </a:lvl1pPr>
          </a:lstStyle>
          <a:p>
            <a:pPr>
              <a:defRPr/>
            </a:pPr>
            <a:r>
              <a:rPr lang="de-DE"/>
              <a:t>Multiplikatorin I Hochschule </a:t>
            </a:r>
          </a:p>
        </p:txBody>
      </p:sp>
      <p:sp>
        <p:nvSpPr>
          <p:cNvPr id="6" name="Foliennummernplatzhalter 5"/>
          <p:cNvSpPr>
            <a:spLocks noGrp="1"/>
          </p:cNvSpPr>
          <p:nvPr>
            <p:ph type="sldNum" sz="quarter" idx="12"/>
          </p:nvPr>
        </p:nvSpPr>
        <p:spPr/>
        <p:txBody>
          <a:bodyPr/>
          <a:lstStyle>
            <a:lvl1pPr>
              <a:defRPr smtClean="0"/>
            </a:lvl1pPr>
          </a:lstStyle>
          <a:p>
            <a:pPr>
              <a:defRPr/>
            </a:pPr>
            <a:fld id="{C0BC1FB2-CCC4-B141-AB30-57B41CA628E1}" type="slidenum">
              <a:rPr lang="de-DE"/>
              <a:pPr>
                <a:defRPr/>
              </a:pPr>
              <a:t>‹Nr.›</a:t>
            </a:fld>
            <a:endParaRPr lang="de-DE"/>
          </a:p>
        </p:txBody>
      </p:sp>
    </p:spTree>
    <p:extLst>
      <p:ext uri="{BB962C8B-B14F-4D97-AF65-F5344CB8AC3E}">
        <p14:creationId xmlns:p14="http://schemas.microsoft.com/office/powerpoint/2010/main" val="1450564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el und Diagramm oder Organigramm">
    <p:spTree>
      <p:nvGrpSpPr>
        <p:cNvPr id="1" name=""/>
        <p:cNvGrpSpPr/>
        <p:nvPr/>
      </p:nvGrpSpPr>
      <p:grpSpPr>
        <a:xfrm>
          <a:off x="0" y="0"/>
          <a:ext cx="0" cy="0"/>
          <a:chOff x="0" y="0"/>
          <a:chExt cx="0" cy="0"/>
        </a:xfrm>
      </p:grpSpPr>
      <p:sp>
        <p:nvSpPr>
          <p:cNvPr id="2" name="Titel 1"/>
          <p:cNvSpPr>
            <a:spLocks noGrp="1"/>
          </p:cNvSpPr>
          <p:nvPr>
            <p:ph type="title"/>
          </p:nvPr>
        </p:nvSpPr>
        <p:spPr>
          <a:xfrm>
            <a:off x="914400" y="1340768"/>
            <a:ext cx="8001000" cy="564232"/>
          </a:xfrm>
        </p:spPr>
        <p:txBody>
          <a:bodyPr/>
          <a:lstStyle/>
          <a:p>
            <a:r>
              <a:rPr lang="de-DE"/>
              <a:t>Titelmasterformat durch Klicken bearbeiten</a:t>
            </a:r>
          </a:p>
        </p:txBody>
      </p:sp>
      <p:sp>
        <p:nvSpPr>
          <p:cNvPr id="3" name="SmartArt-Platzhalter 2"/>
          <p:cNvSpPr>
            <a:spLocks noGrp="1"/>
          </p:cNvSpPr>
          <p:nvPr>
            <p:ph type="dgm" idx="1"/>
          </p:nvPr>
        </p:nvSpPr>
        <p:spPr>
          <a:xfrm>
            <a:off x="914400" y="2362200"/>
            <a:ext cx="8001000" cy="3733800"/>
          </a:xfrm>
        </p:spPr>
        <p:txBody>
          <a:bodyPr/>
          <a:lstStyle/>
          <a:p>
            <a:pPr lvl="0"/>
            <a:endParaRPr lang="de-DE" noProof="0"/>
          </a:p>
        </p:txBody>
      </p:sp>
      <p:sp>
        <p:nvSpPr>
          <p:cNvPr id="4" name="Datumsplatzhalter 3"/>
          <p:cNvSpPr>
            <a:spLocks noGrp="1"/>
          </p:cNvSpPr>
          <p:nvPr>
            <p:ph type="dt" sz="half" idx="10"/>
          </p:nvPr>
        </p:nvSpPr>
        <p:spPr/>
        <p:txBody>
          <a:bodyPr/>
          <a:lstStyle>
            <a:lvl1pPr>
              <a:defRPr smtClean="0"/>
            </a:lvl1pPr>
          </a:lstStyle>
          <a:p>
            <a:pPr>
              <a:defRPr/>
            </a:pPr>
            <a:fld id="{6C12D0BA-1E0E-4DFB-82DA-838D7B2FF4E2}" type="datetime1">
              <a:rPr lang="de-DE" smtClean="0"/>
              <a:t>21.10.2019</a:t>
            </a:fld>
            <a:endParaRPr lang="de-DE"/>
          </a:p>
        </p:txBody>
      </p:sp>
      <p:sp>
        <p:nvSpPr>
          <p:cNvPr id="5" name="Fußzeilenplatzhalter 4"/>
          <p:cNvSpPr>
            <a:spLocks noGrp="1"/>
          </p:cNvSpPr>
          <p:nvPr>
            <p:ph type="ftr" sz="quarter" idx="11"/>
          </p:nvPr>
        </p:nvSpPr>
        <p:spPr/>
        <p:txBody>
          <a:bodyPr/>
          <a:lstStyle>
            <a:lvl1pPr>
              <a:defRPr/>
            </a:lvl1pPr>
          </a:lstStyle>
          <a:p>
            <a:pPr>
              <a:defRPr/>
            </a:pPr>
            <a:r>
              <a:rPr lang="de-DE"/>
              <a:t>Multiplikatorin I Hochschule </a:t>
            </a:r>
          </a:p>
        </p:txBody>
      </p:sp>
      <p:sp>
        <p:nvSpPr>
          <p:cNvPr id="6" name="Foliennummernplatzhalter 5"/>
          <p:cNvSpPr>
            <a:spLocks noGrp="1"/>
          </p:cNvSpPr>
          <p:nvPr>
            <p:ph type="sldNum" sz="quarter" idx="12"/>
          </p:nvPr>
        </p:nvSpPr>
        <p:spPr>
          <a:xfrm>
            <a:off x="84138" y="5946775"/>
            <a:ext cx="671512" cy="885825"/>
          </a:xfrm>
        </p:spPr>
        <p:txBody>
          <a:bodyPr/>
          <a:lstStyle>
            <a:lvl1pPr>
              <a:defRPr smtClean="0"/>
            </a:lvl1pPr>
          </a:lstStyle>
          <a:p>
            <a:pPr>
              <a:defRPr/>
            </a:pPr>
            <a:fld id="{F1EF6EF9-1C33-694F-88C4-5462BE103D7C}" type="slidenum">
              <a:rPr lang="de-DE"/>
              <a:pPr>
                <a:defRPr/>
              </a:pPr>
              <a:t>‹Nr.›</a:t>
            </a:fld>
            <a:endParaRPr lang="de-DE"/>
          </a:p>
        </p:txBody>
      </p:sp>
    </p:spTree>
    <p:extLst>
      <p:ext uri="{BB962C8B-B14F-4D97-AF65-F5344CB8AC3E}">
        <p14:creationId xmlns:p14="http://schemas.microsoft.com/office/powerpoint/2010/main" val="1576763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el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914400" y="1268760"/>
            <a:ext cx="8001000" cy="636240"/>
          </a:xfrm>
        </p:spPr>
        <p:txBody>
          <a:bodyPr/>
          <a:lstStyle/>
          <a:p>
            <a:r>
              <a:rPr lang="de-DE"/>
              <a:t>Titelmasterformat durch Klicken bearbeiten</a:t>
            </a:r>
          </a:p>
        </p:txBody>
      </p:sp>
      <p:sp>
        <p:nvSpPr>
          <p:cNvPr id="3" name="Diagrammplatzhalter 2"/>
          <p:cNvSpPr>
            <a:spLocks noGrp="1"/>
          </p:cNvSpPr>
          <p:nvPr>
            <p:ph type="chart" idx="1"/>
          </p:nvPr>
        </p:nvSpPr>
        <p:spPr>
          <a:xfrm>
            <a:off x="914400" y="2362200"/>
            <a:ext cx="8001000" cy="3733800"/>
          </a:xfrm>
        </p:spPr>
        <p:txBody>
          <a:bodyPr/>
          <a:lstStyle/>
          <a:p>
            <a:pPr lvl="0"/>
            <a:endParaRPr lang="de-DE" noProof="0" dirty="0"/>
          </a:p>
        </p:txBody>
      </p:sp>
      <p:sp>
        <p:nvSpPr>
          <p:cNvPr id="4" name="Datumsplatzhalter 3"/>
          <p:cNvSpPr>
            <a:spLocks noGrp="1"/>
          </p:cNvSpPr>
          <p:nvPr>
            <p:ph type="dt" sz="half" idx="10"/>
          </p:nvPr>
        </p:nvSpPr>
        <p:spPr/>
        <p:txBody>
          <a:bodyPr/>
          <a:lstStyle>
            <a:lvl1pPr>
              <a:defRPr smtClean="0"/>
            </a:lvl1pPr>
          </a:lstStyle>
          <a:p>
            <a:pPr>
              <a:defRPr/>
            </a:pPr>
            <a:fld id="{634F17E6-ED2A-42AA-A66E-718E2CA7EB9F}" type="datetime1">
              <a:rPr lang="de-DE" smtClean="0"/>
              <a:t>21.10.2019</a:t>
            </a:fld>
            <a:endParaRPr lang="de-DE"/>
          </a:p>
        </p:txBody>
      </p:sp>
      <p:sp>
        <p:nvSpPr>
          <p:cNvPr id="5" name="Fußzeilenplatzhalter 4"/>
          <p:cNvSpPr>
            <a:spLocks noGrp="1"/>
          </p:cNvSpPr>
          <p:nvPr>
            <p:ph type="ftr" sz="quarter" idx="11"/>
          </p:nvPr>
        </p:nvSpPr>
        <p:spPr/>
        <p:txBody>
          <a:bodyPr/>
          <a:lstStyle>
            <a:lvl1pPr>
              <a:defRPr/>
            </a:lvl1pPr>
          </a:lstStyle>
          <a:p>
            <a:pPr>
              <a:defRPr/>
            </a:pPr>
            <a:r>
              <a:rPr lang="de-DE"/>
              <a:t>Multiplikatorin I Hochschule </a:t>
            </a:r>
          </a:p>
        </p:txBody>
      </p:sp>
      <p:sp>
        <p:nvSpPr>
          <p:cNvPr id="6" name="Foliennummernplatzhalter 5"/>
          <p:cNvSpPr>
            <a:spLocks noGrp="1"/>
          </p:cNvSpPr>
          <p:nvPr>
            <p:ph type="sldNum" sz="quarter" idx="12"/>
          </p:nvPr>
        </p:nvSpPr>
        <p:spPr>
          <a:xfrm>
            <a:off x="84138" y="5946775"/>
            <a:ext cx="671512" cy="885825"/>
          </a:xfrm>
        </p:spPr>
        <p:txBody>
          <a:bodyPr/>
          <a:lstStyle>
            <a:lvl1pPr>
              <a:defRPr smtClean="0"/>
            </a:lvl1pPr>
          </a:lstStyle>
          <a:p>
            <a:pPr>
              <a:defRPr/>
            </a:pPr>
            <a:fld id="{E7BCF3DB-D225-4045-83E2-1DD238A702AC}" type="slidenum">
              <a:rPr lang="de-DE"/>
              <a:pPr>
                <a:defRPr/>
              </a:pPr>
              <a:t>‹Nr.›</a:t>
            </a:fld>
            <a:endParaRPr lang="de-DE"/>
          </a:p>
        </p:txBody>
      </p:sp>
    </p:spTree>
    <p:extLst>
      <p:ext uri="{BB962C8B-B14F-4D97-AF65-F5344CB8AC3E}">
        <p14:creationId xmlns:p14="http://schemas.microsoft.com/office/powerpoint/2010/main" val="1126488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4572000" cy="6858000"/>
          </a:xfrm>
          <a:prstGeom prst="rect">
            <a:avLst/>
          </a:prstGeom>
          <a:solidFill>
            <a:srgbClr val="3493C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kumimoji="1" lang="de-DE"/>
          </a:p>
        </p:txBody>
      </p:sp>
      <p:sp>
        <p:nvSpPr>
          <p:cNvPr id="5" name="AutoShape 3"/>
          <p:cNvSpPr>
            <a:spLocks noChangeArrowheads="1"/>
          </p:cNvSpPr>
          <p:nvPr/>
        </p:nvSpPr>
        <p:spPr bwMode="auto">
          <a:xfrm>
            <a:off x="611188" y="1235075"/>
            <a:ext cx="5181600" cy="1905000"/>
          </a:xfrm>
          <a:prstGeom prst="roundRect">
            <a:avLst>
              <a:gd name="adj" fmla="val 50000"/>
            </a:avLst>
          </a:prstGeom>
          <a:solidFill>
            <a:schemeClr val="bg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kumimoji="1" lang="de-DE"/>
          </a:p>
        </p:txBody>
      </p:sp>
      <p:sp>
        <p:nvSpPr>
          <p:cNvPr id="8197" name="Rectangle 5"/>
          <p:cNvSpPr>
            <a:spLocks noGrp="1" noChangeArrowheads="1"/>
          </p:cNvSpPr>
          <p:nvPr>
            <p:ph type="subTitle" idx="1"/>
          </p:nvPr>
        </p:nvSpPr>
        <p:spPr>
          <a:xfrm>
            <a:off x="4721225" y="3176602"/>
            <a:ext cx="3657600" cy="1822450"/>
          </a:xfrm>
        </p:spPr>
        <p:txBody>
          <a:bodyPr anchor="b"/>
          <a:lstStyle>
            <a:lvl1pPr marL="0" indent="0">
              <a:buFont typeface="Wingdings" panose="05000000000000000000" pitchFamily="2" charset="2"/>
              <a:buNone/>
              <a:defRPr>
                <a:solidFill>
                  <a:schemeClr val="bg2"/>
                </a:solidFill>
              </a:defRPr>
            </a:lvl1pPr>
          </a:lstStyle>
          <a:p>
            <a:pPr lvl="0"/>
            <a:r>
              <a:rPr lang="de-DE" noProof="0"/>
              <a:t>Formatvorlage des Untertitelmasters durch Klicken bearbeiten</a:t>
            </a:r>
            <a:endParaRPr lang="de-DE" noProof="0" dirty="0"/>
          </a:p>
        </p:txBody>
      </p:sp>
      <p:sp>
        <p:nvSpPr>
          <p:cNvPr id="8211" name="Rectangle 19"/>
          <p:cNvSpPr>
            <a:spLocks noGrp="1" noChangeArrowheads="1"/>
          </p:cNvSpPr>
          <p:nvPr>
            <p:ph type="ctrTitle" sz="quarter"/>
          </p:nvPr>
        </p:nvSpPr>
        <p:spPr>
          <a:xfrm>
            <a:off x="323528" y="1581150"/>
            <a:ext cx="7772400" cy="1463675"/>
          </a:xfrm>
        </p:spPr>
        <p:txBody>
          <a:bodyPr anchor="ctr"/>
          <a:lstStyle>
            <a:lvl1pPr algn="ctr">
              <a:defRPr sz="3200">
                <a:solidFill>
                  <a:schemeClr val="tx1"/>
                </a:solidFill>
              </a:defRPr>
            </a:lvl1pPr>
          </a:lstStyle>
          <a:p>
            <a:pPr lvl="0"/>
            <a:r>
              <a:rPr lang="de-DE" noProof="0"/>
              <a:t>Titelmasterformat durch Klicken bearbeiten</a:t>
            </a:r>
            <a:endParaRPr lang="de-DE" noProof="0" dirty="0"/>
          </a:p>
        </p:txBody>
      </p:sp>
      <p:sp>
        <p:nvSpPr>
          <p:cNvPr id="7" name="Rectangle 14"/>
          <p:cNvSpPr>
            <a:spLocks noGrp="1" noChangeArrowheads="1"/>
          </p:cNvSpPr>
          <p:nvPr>
            <p:ph type="dt" sz="quarter" idx="10"/>
          </p:nvPr>
        </p:nvSpPr>
        <p:spPr>
          <a:xfrm>
            <a:off x="2667000" y="6553200"/>
            <a:ext cx="1905000" cy="304800"/>
          </a:xfrm>
        </p:spPr>
        <p:txBody>
          <a:bodyPr/>
          <a:lstStyle>
            <a:lvl1pPr>
              <a:defRPr>
                <a:solidFill>
                  <a:schemeClr val="bg1"/>
                </a:solidFill>
              </a:defRPr>
            </a:lvl1pPr>
          </a:lstStyle>
          <a:p>
            <a:pPr>
              <a:defRPr/>
            </a:pPr>
            <a:fld id="{7FC6BDEA-492B-47F5-A2B8-F20CF03DE44F}" type="datetime1">
              <a:rPr lang="de-DE" smtClean="0"/>
              <a:t>21.10.2019</a:t>
            </a:fld>
            <a:endParaRPr lang="de-DE"/>
          </a:p>
        </p:txBody>
      </p:sp>
      <p:sp>
        <p:nvSpPr>
          <p:cNvPr id="8" name="Rectangle 15"/>
          <p:cNvSpPr>
            <a:spLocks noGrp="1" noChangeArrowheads="1"/>
          </p:cNvSpPr>
          <p:nvPr>
            <p:ph type="ftr" sz="quarter" idx="11"/>
          </p:nvPr>
        </p:nvSpPr>
        <p:spPr>
          <a:xfrm>
            <a:off x="5195888" y="6553200"/>
            <a:ext cx="3279775" cy="304800"/>
          </a:xfrm>
        </p:spPr>
        <p:txBody>
          <a:bodyPr/>
          <a:lstStyle>
            <a:lvl1pPr algn="r">
              <a:defRPr/>
            </a:lvl1pPr>
          </a:lstStyle>
          <a:p>
            <a:pPr>
              <a:defRPr/>
            </a:pPr>
            <a:r>
              <a:rPr lang="de-DE"/>
              <a:t>Multiplikatorin I Hochschule </a:t>
            </a:r>
          </a:p>
        </p:txBody>
      </p:sp>
      <p:sp>
        <p:nvSpPr>
          <p:cNvPr id="9" name="Rectangle 17"/>
          <p:cNvSpPr>
            <a:spLocks noGrp="1" noChangeArrowheads="1"/>
          </p:cNvSpPr>
          <p:nvPr>
            <p:ph type="sldNum" sz="quarter" idx="12"/>
          </p:nvPr>
        </p:nvSpPr>
        <p:spPr>
          <a:xfrm>
            <a:off x="9525" y="5962650"/>
            <a:ext cx="1033463" cy="885825"/>
          </a:xfrm>
        </p:spPr>
        <p:txBody>
          <a:bodyPr anchorCtr="0"/>
          <a:lstStyle>
            <a:lvl1pPr>
              <a:defRPr smtClean="0"/>
            </a:lvl1pPr>
          </a:lstStyle>
          <a:p>
            <a:pPr>
              <a:defRPr/>
            </a:pPr>
            <a:fld id="{5405AA9F-0BCE-4092-A1DD-F8364E4FB927}" type="slidenum">
              <a:rPr lang="de-DE" altLang="de-DE"/>
              <a:pPr>
                <a:defRPr/>
              </a:pPr>
              <a:t>‹Nr.›</a:t>
            </a:fld>
            <a:endParaRPr lang="de-DE" altLang="de-DE"/>
          </a:p>
        </p:txBody>
      </p:sp>
      <p:pic>
        <p:nvPicPr>
          <p:cNvPr id="10" name="Grafik 9">
            <a:extLst>
              <a:ext uri="{FF2B5EF4-FFF2-40B4-BE49-F238E27FC236}">
                <a16:creationId xmlns:a16="http://schemas.microsoft.com/office/drawing/2014/main" id="{A6A372E7-51E0-4959-89C0-887F577A1E7A}"/>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508104" y="27004"/>
            <a:ext cx="3419856" cy="1078992"/>
          </a:xfrm>
          <a:prstGeom prst="rect">
            <a:avLst/>
          </a:prstGeom>
        </p:spPr>
      </p:pic>
    </p:spTree>
    <p:extLst>
      <p:ext uri="{BB962C8B-B14F-4D97-AF65-F5344CB8AC3E}">
        <p14:creationId xmlns:p14="http://schemas.microsoft.com/office/powerpoint/2010/main" val="19512010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fld id="{7876E85E-A621-4C82-8290-E33DE3EED850}" type="datetime1">
              <a:rPr lang="de-DE" smtClean="0"/>
              <a:t>21.10.2019</a:t>
            </a:fld>
            <a:endParaRPr lang="de-DE"/>
          </a:p>
        </p:txBody>
      </p:sp>
      <p:sp>
        <p:nvSpPr>
          <p:cNvPr id="5" name="Fußzeilenplatzhalter 4"/>
          <p:cNvSpPr>
            <a:spLocks noGrp="1"/>
          </p:cNvSpPr>
          <p:nvPr>
            <p:ph type="ftr" sz="quarter" idx="11"/>
          </p:nvPr>
        </p:nvSpPr>
        <p:spPr/>
        <p:txBody>
          <a:bodyPr/>
          <a:lstStyle>
            <a:lvl1pPr>
              <a:defRPr/>
            </a:lvl1pPr>
          </a:lstStyle>
          <a:p>
            <a:pPr>
              <a:defRPr/>
            </a:pPr>
            <a:r>
              <a:rPr lang="de-DE"/>
              <a:t>Multiplikatorin I Hochschule </a:t>
            </a:r>
          </a:p>
        </p:txBody>
      </p:sp>
      <p:sp>
        <p:nvSpPr>
          <p:cNvPr id="6" name="Foliennummernplatzhalter 5"/>
          <p:cNvSpPr>
            <a:spLocks noGrp="1"/>
          </p:cNvSpPr>
          <p:nvPr>
            <p:ph type="sldNum" sz="quarter" idx="12"/>
          </p:nvPr>
        </p:nvSpPr>
        <p:spPr/>
        <p:txBody>
          <a:bodyPr/>
          <a:lstStyle>
            <a:lvl1pPr>
              <a:defRPr smtClean="0"/>
            </a:lvl1pPr>
          </a:lstStyle>
          <a:p>
            <a:pPr>
              <a:defRPr/>
            </a:pPr>
            <a:fld id="{01981E4A-6541-40FC-9E12-0756EAF619A3}" type="slidenum">
              <a:rPr lang="de-DE" altLang="de-DE"/>
              <a:pPr>
                <a:defRPr/>
              </a:pPr>
              <a:t>‹Nr.›</a:t>
            </a:fld>
            <a:endParaRPr lang="de-DE" altLang="de-DE"/>
          </a:p>
        </p:txBody>
      </p:sp>
    </p:spTree>
    <p:extLst>
      <p:ext uri="{BB962C8B-B14F-4D97-AF65-F5344CB8AC3E}">
        <p14:creationId xmlns:p14="http://schemas.microsoft.com/office/powerpoint/2010/main" val="10998039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55576" y="1916832"/>
            <a:ext cx="7886700" cy="2167691"/>
          </a:xfrm>
        </p:spPr>
        <p:txBody>
          <a:bodyPr anchor="ctr"/>
          <a:lstStyle>
            <a:lvl1pPr>
              <a:defRPr sz="3600"/>
            </a:lvl1pPr>
          </a:lstStyle>
          <a:p>
            <a:r>
              <a:rPr lang="de-DE"/>
              <a:t>Titelmasterformat durch Klicken bearbeiten</a:t>
            </a:r>
            <a:endParaRPr lang="de-DE" dirty="0"/>
          </a:p>
        </p:txBody>
      </p:sp>
      <p:sp>
        <p:nvSpPr>
          <p:cNvPr id="3" name="Textplatzhalter 2"/>
          <p:cNvSpPr>
            <a:spLocks noGrp="1"/>
          </p:cNvSpPr>
          <p:nvPr>
            <p:ph type="body" idx="1"/>
          </p:nvPr>
        </p:nvSpPr>
        <p:spPr>
          <a:xfrm>
            <a:off x="755576" y="4568768"/>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Textmasterformat bearbeiten</a:t>
            </a:r>
          </a:p>
        </p:txBody>
      </p:sp>
      <p:sp>
        <p:nvSpPr>
          <p:cNvPr id="4" name="Rectangle 13"/>
          <p:cNvSpPr>
            <a:spLocks noGrp="1" noChangeArrowheads="1"/>
          </p:cNvSpPr>
          <p:nvPr>
            <p:ph type="dt" sz="half" idx="10"/>
          </p:nvPr>
        </p:nvSpPr>
        <p:spPr>
          <a:ln/>
        </p:spPr>
        <p:txBody>
          <a:bodyPr/>
          <a:lstStyle>
            <a:lvl1pPr>
              <a:defRPr/>
            </a:lvl1pPr>
          </a:lstStyle>
          <a:p>
            <a:pPr>
              <a:defRPr/>
            </a:pPr>
            <a:fld id="{612EB268-7ACB-45BE-889A-0B23273B25AE}" type="datetime1">
              <a:rPr lang="de-DE" smtClean="0"/>
              <a:t>21.10.2019</a:t>
            </a:fld>
            <a:endParaRPr lang="de-DE"/>
          </a:p>
        </p:txBody>
      </p:sp>
      <p:sp>
        <p:nvSpPr>
          <p:cNvPr id="5" name="Rectangle 14"/>
          <p:cNvSpPr>
            <a:spLocks noGrp="1" noChangeArrowheads="1"/>
          </p:cNvSpPr>
          <p:nvPr>
            <p:ph type="ftr" sz="quarter" idx="11"/>
          </p:nvPr>
        </p:nvSpPr>
        <p:spPr>
          <a:ln/>
        </p:spPr>
        <p:txBody>
          <a:bodyPr/>
          <a:lstStyle>
            <a:lvl1pPr>
              <a:defRPr/>
            </a:lvl1pPr>
          </a:lstStyle>
          <a:p>
            <a:pPr>
              <a:defRPr/>
            </a:pPr>
            <a:r>
              <a:rPr lang="de-DE"/>
              <a:t>Multiplikatorin I Hochschule </a:t>
            </a:r>
          </a:p>
        </p:txBody>
      </p:sp>
      <p:sp>
        <p:nvSpPr>
          <p:cNvPr id="6" name="Rectangle 15"/>
          <p:cNvSpPr>
            <a:spLocks noGrp="1" noChangeArrowheads="1"/>
          </p:cNvSpPr>
          <p:nvPr>
            <p:ph type="sldNum" sz="quarter" idx="12"/>
          </p:nvPr>
        </p:nvSpPr>
        <p:spPr>
          <a:ln/>
        </p:spPr>
        <p:txBody>
          <a:bodyPr/>
          <a:lstStyle>
            <a:lvl1pPr>
              <a:defRPr/>
            </a:lvl1pPr>
          </a:lstStyle>
          <a:p>
            <a:pPr>
              <a:defRPr/>
            </a:pPr>
            <a:fld id="{C35DDCDE-B86D-425D-A0AF-8AF6E6CB1CC6}" type="slidenum">
              <a:rPr lang="de-DE" altLang="de-DE"/>
              <a:pPr>
                <a:defRPr/>
              </a:pPr>
              <a:t>‹Nr.›</a:t>
            </a:fld>
            <a:endParaRPr lang="de-DE" altLang="de-DE"/>
          </a:p>
        </p:txBody>
      </p:sp>
    </p:spTree>
    <p:extLst>
      <p:ext uri="{BB962C8B-B14F-4D97-AF65-F5344CB8AC3E}">
        <p14:creationId xmlns:p14="http://schemas.microsoft.com/office/powerpoint/2010/main" val="859924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914400" y="2362200"/>
            <a:ext cx="3924300" cy="37338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991100" y="2362200"/>
            <a:ext cx="3924300" cy="37338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lvl1pPr>
              <a:defRPr/>
            </a:lvl1pPr>
          </a:lstStyle>
          <a:p>
            <a:pPr>
              <a:defRPr/>
            </a:pPr>
            <a:fld id="{29B779B2-608D-4931-931D-CD0584746FC2}" type="datetime1">
              <a:rPr lang="de-DE" smtClean="0"/>
              <a:t>21.10.2019</a:t>
            </a:fld>
            <a:endParaRPr lang="de-DE"/>
          </a:p>
        </p:txBody>
      </p:sp>
      <p:sp>
        <p:nvSpPr>
          <p:cNvPr id="6" name="Fußzeilenplatzhalter 5"/>
          <p:cNvSpPr>
            <a:spLocks noGrp="1"/>
          </p:cNvSpPr>
          <p:nvPr>
            <p:ph type="ftr" sz="quarter" idx="11"/>
          </p:nvPr>
        </p:nvSpPr>
        <p:spPr/>
        <p:txBody>
          <a:bodyPr/>
          <a:lstStyle>
            <a:lvl1pPr>
              <a:defRPr/>
            </a:lvl1pPr>
          </a:lstStyle>
          <a:p>
            <a:pPr>
              <a:defRPr/>
            </a:pPr>
            <a:r>
              <a:rPr lang="de-DE"/>
              <a:t>Multiplikatorin I Hochschule </a:t>
            </a:r>
          </a:p>
        </p:txBody>
      </p:sp>
      <p:sp>
        <p:nvSpPr>
          <p:cNvPr id="7" name="Foliennummernplatzhalter 6"/>
          <p:cNvSpPr>
            <a:spLocks noGrp="1"/>
          </p:cNvSpPr>
          <p:nvPr>
            <p:ph type="sldNum" sz="quarter" idx="12"/>
          </p:nvPr>
        </p:nvSpPr>
        <p:spPr/>
        <p:txBody>
          <a:bodyPr/>
          <a:lstStyle>
            <a:lvl1pPr>
              <a:defRPr smtClean="0"/>
            </a:lvl1pPr>
          </a:lstStyle>
          <a:p>
            <a:pPr>
              <a:defRPr/>
            </a:pPr>
            <a:fld id="{19B6B12D-6307-4863-A3CA-8AEF9864B3B5}" type="slidenum">
              <a:rPr lang="de-DE" altLang="de-DE"/>
              <a:pPr>
                <a:defRPr/>
              </a:pPr>
              <a:t>‹Nr.›</a:t>
            </a:fld>
            <a:endParaRPr lang="de-DE" altLang="de-DE"/>
          </a:p>
        </p:txBody>
      </p:sp>
    </p:spTree>
    <p:extLst>
      <p:ext uri="{BB962C8B-B14F-4D97-AF65-F5344CB8AC3E}">
        <p14:creationId xmlns:p14="http://schemas.microsoft.com/office/powerpoint/2010/main" val="23097005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27584" y="1313417"/>
            <a:ext cx="7886700" cy="373063"/>
          </a:xfrm>
        </p:spPr>
        <p:txBody>
          <a:bodyPr/>
          <a:lstStyle/>
          <a:p>
            <a:r>
              <a:rPr lang="de-DE"/>
              <a:t>Titelmasterformat durch Klicken bearbeiten</a:t>
            </a:r>
          </a:p>
        </p:txBody>
      </p:sp>
      <p:sp>
        <p:nvSpPr>
          <p:cNvPr id="3" name="Textplatzhalter 2"/>
          <p:cNvSpPr>
            <a:spLocks noGrp="1"/>
          </p:cNvSpPr>
          <p:nvPr>
            <p:ph type="body" idx="1"/>
          </p:nvPr>
        </p:nvSpPr>
        <p:spPr>
          <a:xfrm>
            <a:off x="892672"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890560" y="2503664"/>
            <a:ext cx="386873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826496"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828608" y="2505075"/>
            <a:ext cx="38877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13"/>
          <p:cNvSpPr>
            <a:spLocks noGrp="1" noChangeArrowheads="1"/>
          </p:cNvSpPr>
          <p:nvPr>
            <p:ph type="dt" sz="half" idx="10"/>
          </p:nvPr>
        </p:nvSpPr>
        <p:spPr>
          <a:ln/>
        </p:spPr>
        <p:txBody>
          <a:bodyPr/>
          <a:lstStyle>
            <a:lvl1pPr>
              <a:defRPr/>
            </a:lvl1pPr>
          </a:lstStyle>
          <a:p>
            <a:pPr>
              <a:defRPr/>
            </a:pPr>
            <a:fld id="{B3A4BD6E-C45F-46BB-AA66-14648CF90F1F}" type="datetime1">
              <a:rPr lang="de-DE" smtClean="0"/>
              <a:t>21.10.2019</a:t>
            </a:fld>
            <a:endParaRPr lang="de-DE"/>
          </a:p>
        </p:txBody>
      </p:sp>
      <p:sp>
        <p:nvSpPr>
          <p:cNvPr id="8" name="Rectangle 14"/>
          <p:cNvSpPr>
            <a:spLocks noGrp="1" noChangeArrowheads="1"/>
          </p:cNvSpPr>
          <p:nvPr>
            <p:ph type="ftr" sz="quarter" idx="11"/>
          </p:nvPr>
        </p:nvSpPr>
        <p:spPr>
          <a:ln/>
        </p:spPr>
        <p:txBody>
          <a:bodyPr/>
          <a:lstStyle>
            <a:lvl1pPr>
              <a:defRPr/>
            </a:lvl1pPr>
          </a:lstStyle>
          <a:p>
            <a:pPr>
              <a:defRPr/>
            </a:pPr>
            <a:r>
              <a:rPr lang="de-DE"/>
              <a:t>Multiplikatorin I Hochschule </a:t>
            </a:r>
          </a:p>
        </p:txBody>
      </p:sp>
      <p:sp>
        <p:nvSpPr>
          <p:cNvPr id="9" name="Rectangle 15"/>
          <p:cNvSpPr>
            <a:spLocks noGrp="1" noChangeArrowheads="1"/>
          </p:cNvSpPr>
          <p:nvPr>
            <p:ph type="sldNum" sz="quarter" idx="12"/>
          </p:nvPr>
        </p:nvSpPr>
        <p:spPr>
          <a:ln/>
        </p:spPr>
        <p:txBody>
          <a:bodyPr/>
          <a:lstStyle>
            <a:lvl1pPr>
              <a:defRPr/>
            </a:lvl1pPr>
          </a:lstStyle>
          <a:p>
            <a:pPr>
              <a:defRPr/>
            </a:pPr>
            <a:fld id="{0906568A-9176-4FAB-B126-81A1B5056C41}" type="slidenum">
              <a:rPr lang="de-DE" altLang="de-DE"/>
              <a:pPr>
                <a:defRPr/>
              </a:pPr>
              <a:t>‹Nr.›</a:t>
            </a:fld>
            <a:endParaRPr lang="de-DE" altLang="de-DE"/>
          </a:p>
        </p:txBody>
      </p:sp>
    </p:spTree>
    <p:extLst>
      <p:ext uri="{BB962C8B-B14F-4D97-AF65-F5344CB8AC3E}">
        <p14:creationId xmlns:p14="http://schemas.microsoft.com/office/powerpoint/2010/main" val="34004639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13"/>
          <p:cNvSpPr>
            <a:spLocks noGrp="1" noChangeArrowheads="1"/>
          </p:cNvSpPr>
          <p:nvPr>
            <p:ph type="dt" sz="half" idx="10"/>
          </p:nvPr>
        </p:nvSpPr>
        <p:spPr>
          <a:ln/>
        </p:spPr>
        <p:txBody>
          <a:bodyPr/>
          <a:lstStyle>
            <a:lvl1pPr>
              <a:defRPr/>
            </a:lvl1pPr>
          </a:lstStyle>
          <a:p>
            <a:pPr>
              <a:defRPr/>
            </a:pPr>
            <a:fld id="{25CB009A-E483-4391-8A52-E2C682847C93}" type="datetime1">
              <a:rPr lang="de-DE" smtClean="0"/>
              <a:t>21.10.2019</a:t>
            </a:fld>
            <a:endParaRPr lang="de-DE"/>
          </a:p>
        </p:txBody>
      </p:sp>
      <p:sp>
        <p:nvSpPr>
          <p:cNvPr id="4" name="Rectangle 14"/>
          <p:cNvSpPr>
            <a:spLocks noGrp="1" noChangeArrowheads="1"/>
          </p:cNvSpPr>
          <p:nvPr>
            <p:ph type="ftr" sz="quarter" idx="11"/>
          </p:nvPr>
        </p:nvSpPr>
        <p:spPr>
          <a:ln/>
        </p:spPr>
        <p:txBody>
          <a:bodyPr/>
          <a:lstStyle>
            <a:lvl1pPr>
              <a:defRPr/>
            </a:lvl1pPr>
          </a:lstStyle>
          <a:p>
            <a:pPr>
              <a:defRPr/>
            </a:pPr>
            <a:r>
              <a:rPr lang="de-DE"/>
              <a:t>Multiplikatorin I Hochschule </a:t>
            </a:r>
          </a:p>
        </p:txBody>
      </p:sp>
      <p:sp>
        <p:nvSpPr>
          <p:cNvPr id="5" name="Rectangle 15"/>
          <p:cNvSpPr>
            <a:spLocks noGrp="1" noChangeArrowheads="1"/>
          </p:cNvSpPr>
          <p:nvPr>
            <p:ph type="sldNum" sz="quarter" idx="12"/>
          </p:nvPr>
        </p:nvSpPr>
        <p:spPr>
          <a:ln/>
        </p:spPr>
        <p:txBody>
          <a:bodyPr/>
          <a:lstStyle>
            <a:lvl1pPr>
              <a:defRPr/>
            </a:lvl1pPr>
          </a:lstStyle>
          <a:p>
            <a:pPr>
              <a:defRPr/>
            </a:pPr>
            <a:fld id="{2A675FF9-E149-4FBC-A940-31F9E2456FBA}" type="slidenum">
              <a:rPr lang="de-DE" altLang="de-DE"/>
              <a:pPr>
                <a:defRPr/>
              </a:pPr>
              <a:t>‹Nr.›</a:t>
            </a:fld>
            <a:endParaRPr lang="de-DE" altLang="de-DE"/>
          </a:p>
        </p:txBody>
      </p:sp>
    </p:spTree>
    <p:extLst>
      <p:ext uri="{BB962C8B-B14F-4D97-AF65-F5344CB8AC3E}">
        <p14:creationId xmlns:p14="http://schemas.microsoft.com/office/powerpoint/2010/main" val="909238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smtClean="0"/>
            </a:lvl1pPr>
          </a:lstStyle>
          <a:p>
            <a:pPr>
              <a:defRPr/>
            </a:pPr>
            <a:fld id="{116D9917-8504-4CE0-B913-0F8FB727E37C}" type="datetime1">
              <a:rPr lang="de-DE" smtClean="0"/>
              <a:t>21.10.2019</a:t>
            </a:fld>
            <a:endParaRPr lang="de-DE"/>
          </a:p>
        </p:txBody>
      </p:sp>
      <p:sp>
        <p:nvSpPr>
          <p:cNvPr id="5" name="Fußzeilenplatzhalter 4"/>
          <p:cNvSpPr>
            <a:spLocks noGrp="1"/>
          </p:cNvSpPr>
          <p:nvPr>
            <p:ph type="ftr" sz="quarter" idx="11"/>
          </p:nvPr>
        </p:nvSpPr>
        <p:spPr/>
        <p:txBody>
          <a:bodyPr/>
          <a:lstStyle>
            <a:lvl1pPr>
              <a:defRPr/>
            </a:lvl1pPr>
          </a:lstStyle>
          <a:p>
            <a:pPr>
              <a:defRPr/>
            </a:pPr>
            <a:r>
              <a:rPr lang="de-DE"/>
              <a:t>Multiplikatorin I Hochschule </a:t>
            </a:r>
          </a:p>
        </p:txBody>
      </p:sp>
      <p:sp>
        <p:nvSpPr>
          <p:cNvPr id="6" name="Foliennummernplatzhalter 5"/>
          <p:cNvSpPr>
            <a:spLocks noGrp="1"/>
          </p:cNvSpPr>
          <p:nvPr>
            <p:ph type="sldNum" sz="quarter" idx="12"/>
          </p:nvPr>
        </p:nvSpPr>
        <p:spPr/>
        <p:txBody>
          <a:bodyPr/>
          <a:lstStyle>
            <a:lvl1pPr>
              <a:defRPr smtClean="0"/>
            </a:lvl1pPr>
          </a:lstStyle>
          <a:p>
            <a:pPr>
              <a:defRPr/>
            </a:pPr>
            <a:fld id="{D734D604-AE33-7245-A88E-E9457CFEEFEC}" type="slidenum">
              <a:rPr lang="de-DE"/>
              <a:pPr>
                <a:defRPr/>
              </a:pPr>
              <a:t>‹Nr.›</a:t>
            </a:fld>
            <a:endParaRPr lang="de-DE"/>
          </a:p>
        </p:txBody>
      </p:sp>
    </p:spTree>
    <p:extLst>
      <p:ext uri="{BB962C8B-B14F-4D97-AF65-F5344CB8AC3E}">
        <p14:creationId xmlns:p14="http://schemas.microsoft.com/office/powerpoint/2010/main" val="29064770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fld id="{E1F28B7E-20F1-44E8-8A6C-F7FCE9CE9B00}" type="datetime1">
              <a:rPr lang="de-DE" smtClean="0"/>
              <a:t>21.10.2019</a:t>
            </a:fld>
            <a:endParaRPr lang="de-DE"/>
          </a:p>
        </p:txBody>
      </p:sp>
      <p:sp>
        <p:nvSpPr>
          <p:cNvPr id="3" name="Rectangle 14"/>
          <p:cNvSpPr>
            <a:spLocks noGrp="1" noChangeArrowheads="1"/>
          </p:cNvSpPr>
          <p:nvPr>
            <p:ph type="ftr" sz="quarter" idx="11"/>
          </p:nvPr>
        </p:nvSpPr>
        <p:spPr>
          <a:ln/>
        </p:spPr>
        <p:txBody>
          <a:bodyPr/>
          <a:lstStyle>
            <a:lvl1pPr>
              <a:defRPr/>
            </a:lvl1pPr>
          </a:lstStyle>
          <a:p>
            <a:pPr>
              <a:defRPr/>
            </a:pPr>
            <a:r>
              <a:rPr lang="de-DE"/>
              <a:t>Multiplikatorin I Hochschule </a:t>
            </a:r>
          </a:p>
        </p:txBody>
      </p:sp>
      <p:sp>
        <p:nvSpPr>
          <p:cNvPr id="4" name="Rectangle 15"/>
          <p:cNvSpPr>
            <a:spLocks noGrp="1" noChangeArrowheads="1"/>
          </p:cNvSpPr>
          <p:nvPr>
            <p:ph type="sldNum" sz="quarter" idx="12"/>
          </p:nvPr>
        </p:nvSpPr>
        <p:spPr>
          <a:ln/>
        </p:spPr>
        <p:txBody>
          <a:bodyPr/>
          <a:lstStyle>
            <a:lvl1pPr>
              <a:defRPr/>
            </a:lvl1pPr>
          </a:lstStyle>
          <a:p>
            <a:pPr>
              <a:defRPr/>
            </a:pPr>
            <a:fld id="{86A8062F-05E1-4067-9C84-D0838666CF68}" type="slidenum">
              <a:rPr lang="de-DE" altLang="de-DE"/>
              <a:pPr>
                <a:defRPr/>
              </a:pPr>
              <a:t>‹Nr.›</a:t>
            </a:fld>
            <a:endParaRPr lang="de-DE" altLang="de-DE"/>
          </a:p>
        </p:txBody>
      </p:sp>
    </p:spTree>
    <p:extLst>
      <p:ext uri="{BB962C8B-B14F-4D97-AF65-F5344CB8AC3E}">
        <p14:creationId xmlns:p14="http://schemas.microsoft.com/office/powerpoint/2010/main" val="17060732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84225" y="1340768"/>
            <a:ext cx="2949575" cy="1440160"/>
          </a:xfrm>
        </p:spPr>
        <p:txBody>
          <a:bodyPr/>
          <a:lstStyle>
            <a:lvl1pPr>
              <a:defRPr sz="3200"/>
            </a:lvl1pPr>
          </a:lstStyle>
          <a:p>
            <a:r>
              <a:rPr lang="de-DE"/>
              <a:t>Titelmasterformat durch Klicken bearbeiten</a:t>
            </a:r>
            <a:endParaRPr lang="de-DE" dirty="0"/>
          </a:p>
        </p:txBody>
      </p:sp>
      <p:sp>
        <p:nvSpPr>
          <p:cNvPr id="3" name="Inhaltsplatzhalter 2"/>
          <p:cNvSpPr>
            <a:spLocks noGrp="1"/>
          </p:cNvSpPr>
          <p:nvPr>
            <p:ph idx="1"/>
          </p:nvPr>
        </p:nvSpPr>
        <p:spPr>
          <a:xfrm>
            <a:off x="3887788" y="1340768"/>
            <a:ext cx="4629150" cy="452028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Textplatzhalter 3"/>
          <p:cNvSpPr>
            <a:spLocks noGrp="1"/>
          </p:cNvSpPr>
          <p:nvPr>
            <p:ph type="body" sz="half" idx="2"/>
          </p:nvPr>
        </p:nvSpPr>
        <p:spPr>
          <a:xfrm>
            <a:off x="782792" y="2780928"/>
            <a:ext cx="2949575" cy="30880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pPr>
              <a:defRPr/>
            </a:pPr>
            <a:fld id="{64E26A99-95F7-4D8F-8BD3-0505737D3D9E}" type="datetime1">
              <a:rPr lang="de-DE" smtClean="0"/>
              <a:t>21.10.2019</a:t>
            </a:fld>
            <a:endParaRPr lang="de-DE"/>
          </a:p>
        </p:txBody>
      </p:sp>
      <p:sp>
        <p:nvSpPr>
          <p:cNvPr id="6" name="Fußzeilenplatzhalter 5"/>
          <p:cNvSpPr>
            <a:spLocks noGrp="1"/>
          </p:cNvSpPr>
          <p:nvPr>
            <p:ph type="ftr" sz="quarter" idx="11"/>
          </p:nvPr>
        </p:nvSpPr>
        <p:spPr/>
        <p:txBody>
          <a:bodyPr/>
          <a:lstStyle>
            <a:lvl1pPr>
              <a:defRPr/>
            </a:lvl1pPr>
          </a:lstStyle>
          <a:p>
            <a:pPr>
              <a:defRPr/>
            </a:pPr>
            <a:r>
              <a:rPr lang="de-DE"/>
              <a:t>Multiplikatorin I Hochschule </a:t>
            </a:r>
          </a:p>
        </p:txBody>
      </p:sp>
      <p:sp>
        <p:nvSpPr>
          <p:cNvPr id="7" name="Foliennummernplatzhalter 6"/>
          <p:cNvSpPr>
            <a:spLocks noGrp="1"/>
          </p:cNvSpPr>
          <p:nvPr>
            <p:ph type="sldNum" sz="quarter" idx="12"/>
          </p:nvPr>
        </p:nvSpPr>
        <p:spPr/>
        <p:txBody>
          <a:bodyPr/>
          <a:lstStyle>
            <a:lvl1pPr>
              <a:defRPr smtClean="0"/>
            </a:lvl1pPr>
          </a:lstStyle>
          <a:p>
            <a:pPr>
              <a:defRPr/>
            </a:pPr>
            <a:fld id="{F6FCCA87-FC4D-4965-B692-D56C2C2FA4A4}" type="slidenum">
              <a:rPr lang="de-DE" altLang="de-DE"/>
              <a:pPr>
                <a:defRPr/>
              </a:pPr>
              <a:t>‹Nr.›</a:t>
            </a:fld>
            <a:endParaRPr lang="de-DE" altLang="de-DE"/>
          </a:p>
        </p:txBody>
      </p:sp>
    </p:spTree>
    <p:extLst>
      <p:ext uri="{BB962C8B-B14F-4D97-AF65-F5344CB8AC3E}">
        <p14:creationId xmlns:p14="http://schemas.microsoft.com/office/powerpoint/2010/main" val="13433284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99592" y="1342865"/>
            <a:ext cx="2949575" cy="1600200"/>
          </a:xfrm>
        </p:spPr>
        <p:txBody>
          <a:bodyPr/>
          <a:lstStyle>
            <a:lvl1pPr>
              <a:defRPr sz="3200"/>
            </a:lvl1pPr>
          </a:lstStyle>
          <a:p>
            <a:r>
              <a:rPr lang="de-DE"/>
              <a:t>Titelmasterformat durch Klicken bearbeiten</a:t>
            </a:r>
            <a:endParaRPr lang="de-DE" dirty="0"/>
          </a:p>
        </p:txBody>
      </p:sp>
      <p:sp>
        <p:nvSpPr>
          <p:cNvPr id="3" name="Bildplatzhalter 2"/>
          <p:cNvSpPr>
            <a:spLocks noGrp="1"/>
          </p:cNvSpPr>
          <p:nvPr>
            <p:ph type="pic" idx="1"/>
          </p:nvPr>
        </p:nvSpPr>
        <p:spPr>
          <a:xfrm>
            <a:off x="3887788" y="1340768"/>
            <a:ext cx="4629150" cy="47883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endParaRPr lang="de-DE" noProof="0" dirty="0"/>
          </a:p>
        </p:txBody>
      </p:sp>
      <p:sp>
        <p:nvSpPr>
          <p:cNvPr id="4" name="Textplatzhalter 3"/>
          <p:cNvSpPr>
            <a:spLocks noGrp="1"/>
          </p:cNvSpPr>
          <p:nvPr>
            <p:ph type="body" sz="half" idx="2"/>
          </p:nvPr>
        </p:nvSpPr>
        <p:spPr>
          <a:xfrm>
            <a:off x="918902" y="2943064"/>
            <a:ext cx="2949575" cy="31860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Rectangle 13"/>
          <p:cNvSpPr>
            <a:spLocks noGrp="1" noChangeArrowheads="1"/>
          </p:cNvSpPr>
          <p:nvPr>
            <p:ph type="dt" sz="half" idx="10"/>
          </p:nvPr>
        </p:nvSpPr>
        <p:spPr>
          <a:ln/>
        </p:spPr>
        <p:txBody>
          <a:bodyPr/>
          <a:lstStyle>
            <a:lvl1pPr>
              <a:defRPr/>
            </a:lvl1pPr>
          </a:lstStyle>
          <a:p>
            <a:pPr>
              <a:defRPr/>
            </a:pPr>
            <a:fld id="{59FAE078-5E62-461E-B0C6-9EF55425CAB4}" type="datetime1">
              <a:rPr lang="de-DE" smtClean="0"/>
              <a:t>21.10.2019</a:t>
            </a:fld>
            <a:endParaRPr lang="de-DE"/>
          </a:p>
        </p:txBody>
      </p:sp>
      <p:sp>
        <p:nvSpPr>
          <p:cNvPr id="6" name="Rectangle 14"/>
          <p:cNvSpPr>
            <a:spLocks noGrp="1" noChangeArrowheads="1"/>
          </p:cNvSpPr>
          <p:nvPr>
            <p:ph type="ftr" sz="quarter" idx="11"/>
          </p:nvPr>
        </p:nvSpPr>
        <p:spPr>
          <a:ln/>
        </p:spPr>
        <p:txBody>
          <a:bodyPr/>
          <a:lstStyle>
            <a:lvl1pPr>
              <a:defRPr/>
            </a:lvl1pPr>
          </a:lstStyle>
          <a:p>
            <a:pPr>
              <a:defRPr/>
            </a:pPr>
            <a:r>
              <a:rPr lang="de-DE"/>
              <a:t>Multiplikatorin I Hochschule </a:t>
            </a:r>
          </a:p>
        </p:txBody>
      </p:sp>
      <p:sp>
        <p:nvSpPr>
          <p:cNvPr id="7" name="Rectangle 15"/>
          <p:cNvSpPr>
            <a:spLocks noGrp="1" noChangeArrowheads="1"/>
          </p:cNvSpPr>
          <p:nvPr>
            <p:ph type="sldNum" sz="quarter" idx="12"/>
          </p:nvPr>
        </p:nvSpPr>
        <p:spPr>
          <a:ln/>
        </p:spPr>
        <p:txBody>
          <a:bodyPr/>
          <a:lstStyle>
            <a:lvl1pPr>
              <a:defRPr/>
            </a:lvl1pPr>
          </a:lstStyle>
          <a:p>
            <a:pPr>
              <a:defRPr/>
            </a:pPr>
            <a:fld id="{739B1666-4157-42C4-914B-1CEE0405E042}" type="slidenum">
              <a:rPr lang="de-DE" altLang="de-DE"/>
              <a:pPr>
                <a:defRPr/>
              </a:pPr>
              <a:t>‹Nr.›</a:t>
            </a:fld>
            <a:endParaRPr lang="de-DE" altLang="de-DE"/>
          </a:p>
        </p:txBody>
      </p:sp>
    </p:spTree>
    <p:extLst>
      <p:ext uri="{BB962C8B-B14F-4D97-AF65-F5344CB8AC3E}">
        <p14:creationId xmlns:p14="http://schemas.microsoft.com/office/powerpoint/2010/main" val="4365753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3"/>
          <p:cNvSpPr>
            <a:spLocks noGrp="1" noChangeArrowheads="1"/>
          </p:cNvSpPr>
          <p:nvPr>
            <p:ph type="dt" sz="half" idx="10"/>
          </p:nvPr>
        </p:nvSpPr>
        <p:spPr>
          <a:ln/>
        </p:spPr>
        <p:txBody>
          <a:bodyPr/>
          <a:lstStyle>
            <a:lvl1pPr>
              <a:defRPr/>
            </a:lvl1pPr>
          </a:lstStyle>
          <a:p>
            <a:pPr>
              <a:defRPr/>
            </a:pPr>
            <a:fld id="{58941F11-B078-4A81-A847-E8F7DC442770}" type="datetime1">
              <a:rPr lang="de-DE" smtClean="0"/>
              <a:t>21.10.2019</a:t>
            </a:fld>
            <a:endParaRPr lang="de-DE"/>
          </a:p>
        </p:txBody>
      </p:sp>
      <p:sp>
        <p:nvSpPr>
          <p:cNvPr id="5" name="Rectangle 14"/>
          <p:cNvSpPr>
            <a:spLocks noGrp="1" noChangeArrowheads="1"/>
          </p:cNvSpPr>
          <p:nvPr>
            <p:ph type="ftr" sz="quarter" idx="11"/>
          </p:nvPr>
        </p:nvSpPr>
        <p:spPr>
          <a:ln/>
        </p:spPr>
        <p:txBody>
          <a:bodyPr/>
          <a:lstStyle>
            <a:lvl1pPr>
              <a:defRPr/>
            </a:lvl1pPr>
          </a:lstStyle>
          <a:p>
            <a:pPr>
              <a:defRPr/>
            </a:pPr>
            <a:r>
              <a:rPr lang="de-DE"/>
              <a:t>Multiplikatorin I Hochschule </a:t>
            </a:r>
          </a:p>
        </p:txBody>
      </p:sp>
      <p:sp>
        <p:nvSpPr>
          <p:cNvPr id="6" name="Rectangle 15"/>
          <p:cNvSpPr>
            <a:spLocks noGrp="1" noChangeArrowheads="1"/>
          </p:cNvSpPr>
          <p:nvPr>
            <p:ph type="sldNum" sz="quarter" idx="12"/>
          </p:nvPr>
        </p:nvSpPr>
        <p:spPr>
          <a:ln/>
        </p:spPr>
        <p:txBody>
          <a:bodyPr/>
          <a:lstStyle>
            <a:lvl1pPr>
              <a:defRPr/>
            </a:lvl1pPr>
          </a:lstStyle>
          <a:p>
            <a:pPr>
              <a:defRPr/>
            </a:pPr>
            <a:fld id="{36D8B215-8500-4916-8117-F49694DB6937}" type="slidenum">
              <a:rPr lang="de-DE" altLang="de-DE"/>
              <a:pPr>
                <a:defRPr/>
              </a:pPr>
              <a:t>‹Nr.›</a:t>
            </a:fld>
            <a:endParaRPr lang="de-DE" altLang="de-DE"/>
          </a:p>
        </p:txBody>
      </p:sp>
    </p:spTree>
    <p:extLst>
      <p:ext uri="{BB962C8B-B14F-4D97-AF65-F5344CB8AC3E}">
        <p14:creationId xmlns:p14="http://schemas.microsoft.com/office/powerpoint/2010/main" val="26597579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915150" y="1340768"/>
            <a:ext cx="2000250" cy="4755232"/>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914400" y="1340768"/>
            <a:ext cx="5848350" cy="4755232"/>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p:cNvSpPr>
            <a:spLocks noGrp="1"/>
          </p:cNvSpPr>
          <p:nvPr>
            <p:ph type="dt" sz="half" idx="10"/>
          </p:nvPr>
        </p:nvSpPr>
        <p:spPr/>
        <p:txBody>
          <a:bodyPr/>
          <a:lstStyle>
            <a:lvl1pPr>
              <a:defRPr/>
            </a:lvl1pPr>
          </a:lstStyle>
          <a:p>
            <a:pPr>
              <a:defRPr/>
            </a:pPr>
            <a:fld id="{C06915A7-12D1-4023-B445-5365FDAA4B1D}" type="datetime1">
              <a:rPr lang="de-DE" smtClean="0"/>
              <a:t>21.10.2019</a:t>
            </a:fld>
            <a:endParaRPr lang="de-DE"/>
          </a:p>
        </p:txBody>
      </p:sp>
      <p:sp>
        <p:nvSpPr>
          <p:cNvPr id="5" name="Fußzeilenplatzhalter 4"/>
          <p:cNvSpPr>
            <a:spLocks noGrp="1"/>
          </p:cNvSpPr>
          <p:nvPr>
            <p:ph type="ftr" sz="quarter" idx="11"/>
          </p:nvPr>
        </p:nvSpPr>
        <p:spPr/>
        <p:txBody>
          <a:bodyPr/>
          <a:lstStyle>
            <a:lvl1pPr>
              <a:defRPr/>
            </a:lvl1pPr>
          </a:lstStyle>
          <a:p>
            <a:pPr>
              <a:defRPr/>
            </a:pPr>
            <a:r>
              <a:rPr lang="de-DE"/>
              <a:t>Multiplikatorin I Hochschule </a:t>
            </a:r>
          </a:p>
        </p:txBody>
      </p:sp>
      <p:sp>
        <p:nvSpPr>
          <p:cNvPr id="6" name="Foliennummernplatzhalter 5"/>
          <p:cNvSpPr>
            <a:spLocks noGrp="1"/>
          </p:cNvSpPr>
          <p:nvPr>
            <p:ph type="sldNum" sz="quarter" idx="12"/>
          </p:nvPr>
        </p:nvSpPr>
        <p:spPr/>
        <p:txBody>
          <a:bodyPr/>
          <a:lstStyle>
            <a:lvl1pPr>
              <a:defRPr smtClean="0"/>
            </a:lvl1pPr>
          </a:lstStyle>
          <a:p>
            <a:pPr>
              <a:defRPr/>
            </a:pPr>
            <a:fld id="{E10BD47F-8A51-4459-8940-A105C721FBA2}" type="slidenum">
              <a:rPr lang="de-DE" altLang="de-DE"/>
              <a:pPr>
                <a:defRPr/>
              </a:pPr>
              <a:t>‹Nr.›</a:t>
            </a:fld>
            <a:endParaRPr lang="de-DE" altLang="de-DE"/>
          </a:p>
        </p:txBody>
      </p:sp>
    </p:spTree>
    <p:extLst>
      <p:ext uri="{BB962C8B-B14F-4D97-AF65-F5344CB8AC3E}">
        <p14:creationId xmlns:p14="http://schemas.microsoft.com/office/powerpoint/2010/main" val="551315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dgm" preserve="1">
  <p:cSld name="Titel und Diagramm oder Organigramm">
    <p:spTree>
      <p:nvGrpSpPr>
        <p:cNvPr id="1" name=""/>
        <p:cNvGrpSpPr/>
        <p:nvPr/>
      </p:nvGrpSpPr>
      <p:grpSpPr>
        <a:xfrm>
          <a:off x="0" y="0"/>
          <a:ext cx="0" cy="0"/>
          <a:chOff x="0" y="0"/>
          <a:chExt cx="0" cy="0"/>
        </a:xfrm>
      </p:grpSpPr>
      <p:sp>
        <p:nvSpPr>
          <p:cNvPr id="2" name="Titel 1"/>
          <p:cNvSpPr>
            <a:spLocks noGrp="1"/>
          </p:cNvSpPr>
          <p:nvPr>
            <p:ph type="title"/>
          </p:nvPr>
        </p:nvSpPr>
        <p:spPr>
          <a:xfrm>
            <a:off x="914400" y="1340768"/>
            <a:ext cx="8001000" cy="564232"/>
          </a:xfrm>
        </p:spPr>
        <p:txBody>
          <a:bodyPr/>
          <a:lstStyle/>
          <a:p>
            <a:r>
              <a:rPr lang="de-DE"/>
              <a:t>Titelmasterformat durch Klicken bearbeiten</a:t>
            </a:r>
          </a:p>
        </p:txBody>
      </p:sp>
      <p:sp>
        <p:nvSpPr>
          <p:cNvPr id="3" name="SmartArt-Platzhalter 2"/>
          <p:cNvSpPr>
            <a:spLocks noGrp="1"/>
          </p:cNvSpPr>
          <p:nvPr>
            <p:ph type="dgm" idx="1"/>
          </p:nvPr>
        </p:nvSpPr>
        <p:spPr>
          <a:xfrm>
            <a:off x="914400" y="2362200"/>
            <a:ext cx="8001000" cy="3733800"/>
          </a:xfrm>
        </p:spPr>
        <p:txBody>
          <a:bodyPr/>
          <a:lstStyle/>
          <a:p>
            <a:pPr lvl="0"/>
            <a:r>
              <a:rPr lang="de-DE" noProof="0"/>
              <a:t>Klicken Sie auf das Symbol, um die SmartArt-Grafik hinzuzufügen</a:t>
            </a:r>
          </a:p>
        </p:txBody>
      </p:sp>
      <p:sp>
        <p:nvSpPr>
          <p:cNvPr id="4" name="Datumsplatzhalter 3"/>
          <p:cNvSpPr>
            <a:spLocks noGrp="1"/>
          </p:cNvSpPr>
          <p:nvPr>
            <p:ph type="dt" sz="half" idx="10"/>
          </p:nvPr>
        </p:nvSpPr>
        <p:spPr/>
        <p:txBody>
          <a:bodyPr/>
          <a:lstStyle>
            <a:lvl1pPr>
              <a:defRPr/>
            </a:lvl1pPr>
          </a:lstStyle>
          <a:p>
            <a:pPr>
              <a:defRPr/>
            </a:pPr>
            <a:fld id="{CD1F740D-5A7A-475F-B80E-9A95B4931685}" type="datetime1">
              <a:rPr lang="de-DE" smtClean="0"/>
              <a:t>21.10.2019</a:t>
            </a:fld>
            <a:endParaRPr lang="de-DE"/>
          </a:p>
        </p:txBody>
      </p:sp>
      <p:sp>
        <p:nvSpPr>
          <p:cNvPr id="5" name="Fußzeilenplatzhalter 4"/>
          <p:cNvSpPr>
            <a:spLocks noGrp="1"/>
          </p:cNvSpPr>
          <p:nvPr>
            <p:ph type="ftr" sz="quarter" idx="11"/>
          </p:nvPr>
        </p:nvSpPr>
        <p:spPr/>
        <p:txBody>
          <a:bodyPr/>
          <a:lstStyle>
            <a:lvl1pPr>
              <a:defRPr/>
            </a:lvl1pPr>
          </a:lstStyle>
          <a:p>
            <a:pPr>
              <a:defRPr/>
            </a:pPr>
            <a:r>
              <a:rPr lang="de-DE"/>
              <a:t>Multiplikatorin I Hochschule </a:t>
            </a:r>
          </a:p>
        </p:txBody>
      </p:sp>
      <p:sp>
        <p:nvSpPr>
          <p:cNvPr id="6" name="Foliennummernplatzhalter 5"/>
          <p:cNvSpPr>
            <a:spLocks noGrp="1"/>
          </p:cNvSpPr>
          <p:nvPr>
            <p:ph type="sldNum" sz="quarter" idx="12"/>
          </p:nvPr>
        </p:nvSpPr>
        <p:spPr>
          <a:xfrm>
            <a:off x="84138" y="5946775"/>
            <a:ext cx="671512" cy="885825"/>
          </a:xfrm>
        </p:spPr>
        <p:txBody>
          <a:bodyPr/>
          <a:lstStyle>
            <a:lvl1pPr>
              <a:defRPr smtClean="0"/>
            </a:lvl1pPr>
          </a:lstStyle>
          <a:p>
            <a:pPr>
              <a:defRPr/>
            </a:pPr>
            <a:fld id="{D608AF2D-4108-424D-BC55-576B0E2E627F}" type="slidenum">
              <a:rPr lang="de-DE" altLang="de-DE"/>
              <a:pPr>
                <a:defRPr/>
              </a:pPr>
              <a:t>‹Nr.›</a:t>
            </a:fld>
            <a:endParaRPr lang="de-DE" altLang="de-DE"/>
          </a:p>
        </p:txBody>
      </p:sp>
    </p:spTree>
    <p:extLst>
      <p:ext uri="{BB962C8B-B14F-4D97-AF65-F5344CB8AC3E}">
        <p14:creationId xmlns:p14="http://schemas.microsoft.com/office/powerpoint/2010/main" val="22539788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chart" preserve="1">
  <p:cSld name="Titel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914400" y="1268760"/>
            <a:ext cx="8001000" cy="636240"/>
          </a:xfrm>
        </p:spPr>
        <p:txBody>
          <a:bodyPr/>
          <a:lstStyle/>
          <a:p>
            <a:r>
              <a:rPr lang="de-DE"/>
              <a:t>Titelmasterformat durch Klicken bearbeiten</a:t>
            </a:r>
          </a:p>
        </p:txBody>
      </p:sp>
      <p:sp>
        <p:nvSpPr>
          <p:cNvPr id="3" name="Diagrammplatzhalter 2"/>
          <p:cNvSpPr>
            <a:spLocks noGrp="1"/>
          </p:cNvSpPr>
          <p:nvPr>
            <p:ph type="chart" idx="1"/>
          </p:nvPr>
        </p:nvSpPr>
        <p:spPr>
          <a:xfrm>
            <a:off x="914400" y="2362200"/>
            <a:ext cx="8001000" cy="3733800"/>
          </a:xfrm>
        </p:spPr>
        <p:txBody>
          <a:bodyPr/>
          <a:lstStyle/>
          <a:p>
            <a:pPr lvl="0"/>
            <a:r>
              <a:rPr lang="de-DE" noProof="0"/>
              <a:t>Diagramm durch Klicken auf Symbol hinzufügen</a:t>
            </a:r>
            <a:endParaRPr lang="de-DE" noProof="0" dirty="0"/>
          </a:p>
        </p:txBody>
      </p:sp>
      <p:sp>
        <p:nvSpPr>
          <p:cNvPr id="4" name="Datumsplatzhalter 3"/>
          <p:cNvSpPr>
            <a:spLocks noGrp="1"/>
          </p:cNvSpPr>
          <p:nvPr>
            <p:ph type="dt" sz="half" idx="10"/>
          </p:nvPr>
        </p:nvSpPr>
        <p:spPr/>
        <p:txBody>
          <a:bodyPr/>
          <a:lstStyle>
            <a:lvl1pPr>
              <a:defRPr/>
            </a:lvl1pPr>
          </a:lstStyle>
          <a:p>
            <a:pPr>
              <a:defRPr/>
            </a:pPr>
            <a:fld id="{93BCB1E7-98AC-47EB-9A74-A1568C33D14E}" type="datetime1">
              <a:rPr lang="de-DE" smtClean="0"/>
              <a:t>21.10.2019</a:t>
            </a:fld>
            <a:endParaRPr lang="de-DE"/>
          </a:p>
        </p:txBody>
      </p:sp>
      <p:sp>
        <p:nvSpPr>
          <p:cNvPr id="5" name="Fußzeilenplatzhalter 4"/>
          <p:cNvSpPr>
            <a:spLocks noGrp="1"/>
          </p:cNvSpPr>
          <p:nvPr>
            <p:ph type="ftr" sz="quarter" idx="11"/>
          </p:nvPr>
        </p:nvSpPr>
        <p:spPr/>
        <p:txBody>
          <a:bodyPr/>
          <a:lstStyle>
            <a:lvl1pPr>
              <a:defRPr/>
            </a:lvl1pPr>
          </a:lstStyle>
          <a:p>
            <a:pPr>
              <a:defRPr/>
            </a:pPr>
            <a:r>
              <a:rPr lang="de-DE"/>
              <a:t>Multiplikatorin I Hochschule </a:t>
            </a:r>
          </a:p>
        </p:txBody>
      </p:sp>
      <p:sp>
        <p:nvSpPr>
          <p:cNvPr id="6" name="Foliennummernplatzhalter 5"/>
          <p:cNvSpPr>
            <a:spLocks noGrp="1"/>
          </p:cNvSpPr>
          <p:nvPr>
            <p:ph type="sldNum" sz="quarter" idx="12"/>
          </p:nvPr>
        </p:nvSpPr>
        <p:spPr>
          <a:xfrm>
            <a:off x="84138" y="5946775"/>
            <a:ext cx="671512" cy="885825"/>
          </a:xfrm>
        </p:spPr>
        <p:txBody>
          <a:bodyPr/>
          <a:lstStyle>
            <a:lvl1pPr>
              <a:defRPr smtClean="0"/>
            </a:lvl1pPr>
          </a:lstStyle>
          <a:p>
            <a:pPr>
              <a:defRPr/>
            </a:pPr>
            <a:fld id="{3B5C63A6-44F4-49AB-B98D-4C4958F3B623}" type="slidenum">
              <a:rPr lang="de-DE" altLang="de-DE"/>
              <a:pPr>
                <a:defRPr/>
              </a:pPr>
              <a:t>‹Nr.›</a:t>
            </a:fld>
            <a:endParaRPr lang="de-DE" altLang="de-DE"/>
          </a:p>
        </p:txBody>
      </p:sp>
    </p:spTree>
    <p:extLst>
      <p:ext uri="{BB962C8B-B14F-4D97-AF65-F5344CB8AC3E}">
        <p14:creationId xmlns:p14="http://schemas.microsoft.com/office/powerpoint/2010/main" val="5330069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Vorstellungs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96748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A7AA34F-DEE6-484C-BB8F-EE89C9FA4A24}"/>
              </a:ext>
            </a:extLst>
          </p:cNvPr>
          <p:cNvSpPr>
            <a:spLocks noChangeArrowheads="1"/>
          </p:cNvSpPr>
          <p:nvPr/>
        </p:nvSpPr>
        <p:spPr bwMode="auto">
          <a:xfrm>
            <a:off x="0" y="0"/>
            <a:ext cx="4572000" cy="6858000"/>
          </a:xfrm>
          <a:prstGeom prst="rect">
            <a:avLst/>
          </a:prstGeom>
          <a:solidFill>
            <a:srgbClr val="3493C5"/>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kumimoji="1" lang="de-DE"/>
          </a:p>
        </p:txBody>
      </p:sp>
      <p:sp>
        <p:nvSpPr>
          <p:cNvPr id="5" name="AutoShape 3">
            <a:extLst>
              <a:ext uri="{FF2B5EF4-FFF2-40B4-BE49-F238E27FC236}">
                <a16:creationId xmlns:a16="http://schemas.microsoft.com/office/drawing/2014/main" id="{2DE01A32-7ED7-4A76-B6C0-64008A05358E}"/>
              </a:ext>
            </a:extLst>
          </p:cNvPr>
          <p:cNvSpPr>
            <a:spLocks noChangeArrowheads="1"/>
          </p:cNvSpPr>
          <p:nvPr/>
        </p:nvSpPr>
        <p:spPr bwMode="auto">
          <a:xfrm>
            <a:off x="611188" y="1235075"/>
            <a:ext cx="5181600" cy="1905000"/>
          </a:xfrm>
          <a:prstGeom prst="roundRect">
            <a:avLst>
              <a:gd name="adj" fmla="val 50000"/>
            </a:avLst>
          </a:prstGeom>
          <a:solidFill>
            <a:schemeClr val="bg1"/>
          </a:solidFill>
          <a:ln>
            <a:noFill/>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kumimoji="1" lang="de-DE"/>
          </a:p>
        </p:txBody>
      </p:sp>
      <p:pic>
        <p:nvPicPr>
          <p:cNvPr id="6" name="Grafik 13">
            <a:extLst>
              <a:ext uri="{FF2B5EF4-FFF2-40B4-BE49-F238E27FC236}">
                <a16:creationId xmlns:a16="http://schemas.microsoft.com/office/drawing/2014/main" id="{64769D8A-9A97-41EA-94EC-145D1B0FD06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364163" y="14288"/>
            <a:ext cx="3524250"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Rectangle 5"/>
          <p:cNvSpPr>
            <a:spLocks noGrp="1" noChangeArrowheads="1"/>
          </p:cNvSpPr>
          <p:nvPr>
            <p:ph type="subTitle" idx="1"/>
          </p:nvPr>
        </p:nvSpPr>
        <p:spPr>
          <a:xfrm>
            <a:off x="4721225" y="3176602"/>
            <a:ext cx="3657600" cy="1822450"/>
          </a:xfrm>
        </p:spPr>
        <p:txBody>
          <a:bodyPr anchor="b"/>
          <a:lstStyle>
            <a:lvl1pPr marL="0" indent="0">
              <a:buFont typeface="Wingdings" panose="05000000000000000000" pitchFamily="2" charset="2"/>
              <a:buNone/>
              <a:defRPr>
                <a:solidFill>
                  <a:schemeClr val="bg2"/>
                </a:solidFill>
              </a:defRPr>
            </a:lvl1pPr>
          </a:lstStyle>
          <a:p>
            <a:pPr lvl="0"/>
            <a:r>
              <a:rPr lang="de-DE" noProof="0"/>
              <a:t>Formatvorlage des Untertitelmasters durch Klicken bearbeiten</a:t>
            </a:r>
            <a:endParaRPr lang="de-DE" noProof="0" dirty="0"/>
          </a:p>
        </p:txBody>
      </p:sp>
      <p:sp>
        <p:nvSpPr>
          <p:cNvPr id="8211" name="Rectangle 19"/>
          <p:cNvSpPr>
            <a:spLocks noGrp="1" noChangeArrowheads="1"/>
          </p:cNvSpPr>
          <p:nvPr>
            <p:ph type="ctrTitle" sz="quarter"/>
          </p:nvPr>
        </p:nvSpPr>
        <p:spPr>
          <a:xfrm>
            <a:off x="323528" y="1581150"/>
            <a:ext cx="7772400" cy="1463675"/>
          </a:xfrm>
        </p:spPr>
        <p:txBody>
          <a:bodyPr anchor="ctr"/>
          <a:lstStyle>
            <a:lvl1pPr algn="ctr">
              <a:defRPr sz="3200">
                <a:solidFill>
                  <a:schemeClr val="tx1"/>
                </a:solidFill>
              </a:defRPr>
            </a:lvl1pPr>
          </a:lstStyle>
          <a:p>
            <a:pPr lvl="0"/>
            <a:r>
              <a:rPr lang="de-DE" noProof="0"/>
              <a:t>Titelmasterformat durch Klicken bearbeiten</a:t>
            </a:r>
            <a:endParaRPr lang="de-DE" noProof="0" dirty="0"/>
          </a:p>
        </p:txBody>
      </p:sp>
      <p:sp>
        <p:nvSpPr>
          <p:cNvPr id="7" name="Rectangle 14">
            <a:extLst>
              <a:ext uri="{FF2B5EF4-FFF2-40B4-BE49-F238E27FC236}">
                <a16:creationId xmlns:a16="http://schemas.microsoft.com/office/drawing/2014/main" id="{BF0A4A87-5284-4F01-9F35-1AB64ECF6E4E}"/>
              </a:ext>
            </a:extLst>
          </p:cNvPr>
          <p:cNvSpPr>
            <a:spLocks noGrp="1" noChangeArrowheads="1"/>
          </p:cNvSpPr>
          <p:nvPr>
            <p:ph type="dt" sz="quarter" idx="10"/>
          </p:nvPr>
        </p:nvSpPr>
        <p:spPr>
          <a:xfrm>
            <a:off x="2667000" y="6553200"/>
            <a:ext cx="1905000" cy="304800"/>
          </a:xfrm>
        </p:spPr>
        <p:txBody>
          <a:bodyPr/>
          <a:lstStyle>
            <a:lvl1pPr>
              <a:defRPr>
                <a:solidFill>
                  <a:schemeClr val="bg1"/>
                </a:solidFill>
              </a:defRPr>
            </a:lvl1pPr>
          </a:lstStyle>
          <a:p>
            <a:pPr>
              <a:defRPr/>
            </a:pPr>
            <a:endParaRPr lang="de-DE"/>
          </a:p>
        </p:txBody>
      </p:sp>
      <p:sp>
        <p:nvSpPr>
          <p:cNvPr id="8" name="Rectangle 15">
            <a:extLst>
              <a:ext uri="{FF2B5EF4-FFF2-40B4-BE49-F238E27FC236}">
                <a16:creationId xmlns:a16="http://schemas.microsoft.com/office/drawing/2014/main" id="{9205D08D-500C-461B-9F65-FAC65F248F50}"/>
              </a:ext>
            </a:extLst>
          </p:cNvPr>
          <p:cNvSpPr>
            <a:spLocks noGrp="1" noChangeArrowheads="1"/>
          </p:cNvSpPr>
          <p:nvPr>
            <p:ph type="ftr" sz="quarter" idx="11"/>
          </p:nvPr>
        </p:nvSpPr>
        <p:spPr>
          <a:xfrm>
            <a:off x="5195888" y="6553200"/>
            <a:ext cx="3279775" cy="304800"/>
          </a:xfrm>
        </p:spPr>
        <p:txBody>
          <a:bodyPr/>
          <a:lstStyle>
            <a:lvl1pPr algn="r">
              <a:defRPr/>
            </a:lvl1pPr>
          </a:lstStyle>
          <a:p>
            <a:pPr>
              <a:defRPr/>
            </a:pPr>
            <a:r>
              <a:rPr lang="de-DE"/>
              <a:t>Multiplikatorin</a:t>
            </a:r>
          </a:p>
        </p:txBody>
      </p:sp>
      <p:sp>
        <p:nvSpPr>
          <p:cNvPr id="9" name="Rectangle 17">
            <a:extLst>
              <a:ext uri="{FF2B5EF4-FFF2-40B4-BE49-F238E27FC236}">
                <a16:creationId xmlns:a16="http://schemas.microsoft.com/office/drawing/2014/main" id="{A83F1582-EE6B-46C3-AC26-2A72CD52FDC0}"/>
              </a:ext>
            </a:extLst>
          </p:cNvPr>
          <p:cNvSpPr>
            <a:spLocks noGrp="1" noChangeArrowheads="1"/>
          </p:cNvSpPr>
          <p:nvPr>
            <p:ph type="sldNum" sz="quarter" idx="12"/>
          </p:nvPr>
        </p:nvSpPr>
        <p:spPr>
          <a:xfrm>
            <a:off x="9525" y="5962650"/>
            <a:ext cx="1033463" cy="885825"/>
          </a:xfrm>
        </p:spPr>
        <p:txBody>
          <a:bodyPr anchorCtr="0"/>
          <a:lstStyle>
            <a:lvl1pPr>
              <a:defRPr/>
            </a:lvl1pPr>
          </a:lstStyle>
          <a:p>
            <a:pPr>
              <a:defRPr/>
            </a:pPr>
            <a:fld id="{E07DFF23-D40B-45A5-899C-74887C6B972D}" type="slidenum">
              <a:rPr lang="de-DE" altLang="de-DE"/>
              <a:pPr>
                <a:defRPr/>
              </a:pPr>
              <a:t>‹Nr.›</a:t>
            </a:fld>
            <a:endParaRPr lang="de-DE" altLang="de-DE"/>
          </a:p>
        </p:txBody>
      </p:sp>
    </p:spTree>
    <p:extLst>
      <p:ext uri="{BB962C8B-B14F-4D97-AF65-F5344CB8AC3E}">
        <p14:creationId xmlns:p14="http://schemas.microsoft.com/office/powerpoint/2010/main" val="22150561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3">
            <a:extLst>
              <a:ext uri="{FF2B5EF4-FFF2-40B4-BE49-F238E27FC236}">
                <a16:creationId xmlns:a16="http://schemas.microsoft.com/office/drawing/2014/main" id="{5D45390C-7159-4E67-B559-150FCFD16C6C}"/>
              </a:ext>
            </a:extLst>
          </p:cNvPr>
          <p:cNvSpPr>
            <a:spLocks noGrp="1" noChangeArrowheads="1"/>
          </p:cNvSpPr>
          <p:nvPr>
            <p:ph type="dt" sz="half" idx="10"/>
          </p:nvPr>
        </p:nvSpPr>
        <p:spPr>
          <a:ln/>
        </p:spPr>
        <p:txBody>
          <a:bodyPr/>
          <a:lstStyle>
            <a:lvl1pPr>
              <a:defRPr/>
            </a:lvl1pPr>
          </a:lstStyle>
          <a:p>
            <a:pPr>
              <a:defRPr/>
            </a:pPr>
            <a:endParaRPr lang="de-DE"/>
          </a:p>
        </p:txBody>
      </p:sp>
      <p:sp>
        <p:nvSpPr>
          <p:cNvPr id="5" name="Rectangle 14">
            <a:extLst>
              <a:ext uri="{FF2B5EF4-FFF2-40B4-BE49-F238E27FC236}">
                <a16:creationId xmlns:a16="http://schemas.microsoft.com/office/drawing/2014/main" id="{B0FD71EE-81E8-4F58-BD22-BD3900C0E78C}"/>
              </a:ext>
            </a:extLst>
          </p:cNvPr>
          <p:cNvSpPr>
            <a:spLocks noGrp="1" noChangeArrowheads="1"/>
          </p:cNvSpPr>
          <p:nvPr>
            <p:ph type="ftr" sz="quarter" idx="11"/>
          </p:nvPr>
        </p:nvSpPr>
        <p:spPr>
          <a:ln/>
        </p:spPr>
        <p:txBody>
          <a:bodyPr/>
          <a:lstStyle>
            <a:lvl1pPr>
              <a:defRPr/>
            </a:lvl1pPr>
          </a:lstStyle>
          <a:p>
            <a:pPr>
              <a:defRPr/>
            </a:pPr>
            <a:r>
              <a:rPr lang="de-DE"/>
              <a:t>Multiplikatorin</a:t>
            </a:r>
          </a:p>
        </p:txBody>
      </p:sp>
      <p:sp>
        <p:nvSpPr>
          <p:cNvPr id="6" name="Rectangle 15">
            <a:extLst>
              <a:ext uri="{FF2B5EF4-FFF2-40B4-BE49-F238E27FC236}">
                <a16:creationId xmlns:a16="http://schemas.microsoft.com/office/drawing/2014/main" id="{AA442E78-FF3C-41B6-A55F-128FB5520614}"/>
              </a:ext>
            </a:extLst>
          </p:cNvPr>
          <p:cNvSpPr>
            <a:spLocks noGrp="1" noChangeArrowheads="1"/>
          </p:cNvSpPr>
          <p:nvPr>
            <p:ph type="sldNum" sz="quarter" idx="12"/>
          </p:nvPr>
        </p:nvSpPr>
        <p:spPr>
          <a:ln/>
        </p:spPr>
        <p:txBody>
          <a:bodyPr/>
          <a:lstStyle>
            <a:lvl1pPr>
              <a:defRPr/>
            </a:lvl1pPr>
          </a:lstStyle>
          <a:p>
            <a:pPr>
              <a:defRPr/>
            </a:pPr>
            <a:fld id="{2EC4E52F-65AF-43B9-94D0-29D812DD4D75}" type="slidenum">
              <a:rPr lang="de-DE" altLang="de-DE"/>
              <a:pPr>
                <a:defRPr/>
              </a:pPr>
              <a:t>‹Nr.›</a:t>
            </a:fld>
            <a:endParaRPr lang="de-DE" altLang="de-DE"/>
          </a:p>
        </p:txBody>
      </p:sp>
    </p:spTree>
    <p:extLst>
      <p:ext uri="{BB962C8B-B14F-4D97-AF65-F5344CB8AC3E}">
        <p14:creationId xmlns:p14="http://schemas.microsoft.com/office/powerpoint/2010/main" val="4062853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55576" y="1916832"/>
            <a:ext cx="7886700" cy="2167691"/>
          </a:xfrm>
        </p:spPr>
        <p:txBody>
          <a:bodyPr anchor="ctr"/>
          <a:lstStyle>
            <a:lvl1pPr>
              <a:defRPr sz="3600"/>
            </a:lvl1pPr>
          </a:lstStyle>
          <a:p>
            <a:r>
              <a:rPr lang="de-DE" dirty="0"/>
              <a:t>Titelmasterformat durch Klicken bearbeiten</a:t>
            </a:r>
          </a:p>
        </p:txBody>
      </p:sp>
      <p:sp>
        <p:nvSpPr>
          <p:cNvPr id="3" name="Textplatzhalter 2"/>
          <p:cNvSpPr>
            <a:spLocks noGrp="1"/>
          </p:cNvSpPr>
          <p:nvPr>
            <p:ph type="body" idx="1"/>
          </p:nvPr>
        </p:nvSpPr>
        <p:spPr>
          <a:xfrm>
            <a:off x="755576" y="4568768"/>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dirty="0"/>
              <a:t>Textmasterformat bearbeiten</a:t>
            </a:r>
          </a:p>
        </p:txBody>
      </p:sp>
      <p:sp>
        <p:nvSpPr>
          <p:cNvPr id="4" name="Rectangle 13"/>
          <p:cNvSpPr>
            <a:spLocks noGrp="1" noChangeArrowheads="1"/>
          </p:cNvSpPr>
          <p:nvPr>
            <p:ph type="dt" sz="half" idx="10"/>
          </p:nvPr>
        </p:nvSpPr>
        <p:spPr>
          <a:ln/>
        </p:spPr>
        <p:txBody>
          <a:bodyPr/>
          <a:lstStyle>
            <a:lvl1pPr>
              <a:defRPr/>
            </a:lvl1pPr>
          </a:lstStyle>
          <a:p>
            <a:pPr>
              <a:defRPr/>
            </a:pPr>
            <a:fld id="{F5D5887A-C6BA-4E36-9185-2B8C72EC9D56}" type="datetime1">
              <a:rPr lang="de-DE" smtClean="0"/>
              <a:t>21.10.2019</a:t>
            </a:fld>
            <a:endParaRPr lang="de-DE"/>
          </a:p>
        </p:txBody>
      </p:sp>
      <p:sp>
        <p:nvSpPr>
          <p:cNvPr id="5" name="Rectangle 14"/>
          <p:cNvSpPr>
            <a:spLocks noGrp="1" noChangeArrowheads="1"/>
          </p:cNvSpPr>
          <p:nvPr>
            <p:ph type="ftr" sz="quarter" idx="11"/>
          </p:nvPr>
        </p:nvSpPr>
        <p:spPr>
          <a:ln/>
        </p:spPr>
        <p:txBody>
          <a:bodyPr/>
          <a:lstStyle>
            <a:lvl1pPr>
              <a:defRPr/>
            </a:lvl1pPr>
          </a:lstStyle>
          <a:p>
            <a:pPr>
              <a:defRPr/>
            </a:pPr>
            <a:r>
              <a:rPr lang="de-DE"/>
              <a:t>Multiplikatorin I Hochschule </a:t>
            </a:r>
          </a:p>
        </p:txBody>
      </p:sp>
      <p:sp>
        <p:nvSpPr>
          <p:cNvPr id="6" name="Rectangle 15"/>
          <p:cNvSpPr>
            <a:spLocks noGrp="1" noChangeArrowheads="1"/>
          </p:cNvSpPr>
          <p:nvPr>
            <p:ph type="sldNum" sz="quarter" idx="12"/>
          </p:nvPr>
        </p:nvSpPr>
        <p:spPr>
          <a:ln/>
        </p:spPr>
        <p:txBody>
          <a:bodyPr/>
          <a:lstStyle>
            <a:lvl1pPr>
              <a:defRPr/>
            </a:lvl1pPr>
          </a:lstStyle>
          <a:p>
            <a:pPr>
              <a:defRPr/>
            </a:pPr>
            <a:fld id="{8C8C02A3-3A2B-3248-BC11-0756F5010C70}" type="slidenum">
              <a:rPr lang="de-DE"/>
              <a:pPr>
                <a:defRPr/>
              </a:pPr>
              <a:t>‹Nr.›</a:t>
            </a:fld>
            <a:endParaRPr lang="de-DE"/>
          </a:p>
        </p:txBody>
      </p:sp>
    </p:spTree>
    <p:extLst>
      <p:ext uri="{BB962C8B-B14F-4D97-AF65-F5344CB8AC3E}">
        <p14:creationId xmlns:p14="http://schemas.microsoft.com/office/powerpoint/2010/main" val="19491993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55576" y="1916832"/>
            <a:ext cx="7886700" cy="2167691"/>
          </a:xfrm>
        </p:spPr>
        <p:txBody>
          <a:bodyPr anchor="ctr"/>
          <a:lstStyle>
            <a:lvl1pPr>
              <a:defRPr sz="3600"/>
            </a:lvl1pPr>
          </a:lstStyle>
          <a:p>
            <a:r>
              <a:rPr lang="de-DE"/>
              <a:t>Titelmasterformat durch Klicken bearbeiten</a:t>
            </a:r>
            <a:endParaRPr lang="de-DE" dirty="0"/>
          </a:p>
        </p:txBody>
      </p:sp>
      <p:sp>
        <p:nvSpPr>
          <p:cNvPr id="3" name="Textplatzhalter 2"/>
          <p:cNvSpPr>
            <a:spLocks noGrp="1"/>
          </p:cNvSpPr>
          <p:nvPr>
            <p:ph type="body" idx="1"/>
          </p:nvPr>
        </p:nvSpPr>
        <p:spPr>
          <a:xfrm>
            <a:off x="755576" y="4568768"/>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Textmasterformat bearbeiten</a:t>
            </a:r>
          </a:p>
        </p:txBody>
      </p:sp>
      <p:sp>
        <p:nvSpPr>
          <p:cNvPr id="4" name="Rectangle 13">
            <a:extLst>
              <a:ext uri="{FF2B5EF4-FFF2-40B4-BE49-F238E27FC236}">
                <a16:creationId xmlns:a16="http://schemas.microsoft.com/office/drawing/2014/main" id="{96F6A0ED-0062-422C-8F53-15A75D116681}"/>
              </a:ext>
            </a:extLst>
          </p:cNvPr>
          <p:cNvSpPr>
            <a:spLocks noGrp="1" noChangeArrowheads="1"/>
          </p:cNvSpPr>
          <p:nvPr>
            <p:ph type="dt" sz="half" idx="10"/>
          </p:nvPr>
        </p:nvSpPr>
        <p:spPr>
          <a:ln/>
        </p:spPr>
        <p:txBody>
          <a:bodyPr/>
          <a:lstStyle>
            <a:lvl1pPr>
              <a:defRPr/>
            </a:lvl1pPr>
          </a:lstStyle>
          <a:p>
            <a:pPr>
              <a:defRPr/>
            </a:pPr>
            <a:endParaRPr lang="de-DE"/>
          </a:p>
        </p:txBody>
      </p:sp>
      <p:sp>
        <p:nvSpPr>
          <p:cNvPr id="5" name="Rectangle 14">
            <a:extLst>
              <a:ext uri="{FF2B5EF4-FFF2-40B4-BE49-F238E27FC236}">
                <a16:creationId xmlns:a16="http://schemas.microsoft.com/office/drawing/2014/main" id="{2BC3C703-69D3-4E77-8A94-C30811D93382}"/>
              </a:ext>
            </a:extLst>
          </p:cNvPr>
          <p:cNvSpPr>
            <a:spLocks noGrp="1" noChangeArrowheads="1"/>
          </p:cNvSpPr>
          <p:nvPr>
            <p:ph type="ftr" sz="quarter" idx="11"/>
          </p:nvPr>
        </p:nvSpPr>
        <p:spPr>
          <a:ln/>
        </p:spPr>
        <p:txBody>
          <a:bodyPr/>
          <a:lstStyle>
            <a:lvl1pPr>
              <a:defRPr/>
            </a:lvl1pPr>
          </a:lstStyle>
          <a:p>
            <a:pPr>
              <a:defRPr/>
            </a:pPr>
            <a:r>
              <a:rPr lang="de-DE"/>
              <a:t>Multiplikatorin</a:t>
            </a:r>
          </a:p>
        </p:txBody>
      </p:sp>
      <p:sp>
        <p:nvSpPr>
          <p:cNvPr id="6" name="Rectangle 15">
            <a:extLst>
              <a:ext uri="{FF2B5EF4-FFF2-40B4-BE49-F238E27FC236}">
                <a16:creationId xmlns:a16="http://schemas.microsoft.com/office/drawing/2014/main" id="{B6A8704A-97D5-44D2-BD9E-CBF030828F6A}"/>
              </a:ext>
            </a:extLst>
          </p:cNvPr>
          <p:cNvSpPr>
            <a:spLocks noGrp="1" noChangeArrowheads="1"/>
          </p:cNvSpPr>
          <p:nvPr>
            <p:ph type="sldNum" sz="quarter" idx="12"/>
          </p:nvPr>
        </p:nvSpPr>
        <p:spPr>
          <a:ln/>
        </p:spPr>
        <p:txBody>
          <a:bodyPr/>
          <a:lstStyle>
            <a:lvl1pPr>
              <a:defRPr/>
            </a:lvl1pPr>
          </a:lstStyle>
          <a:p>
            <a:pPr>
              <a:defRPr/>
            </a:pPr>
            <a:fld id="{1006C54F-006C-431F-9E69-F1CF30994149}" type="slidenum">
              <a:rPr lang="de-DE" altLang="de-DE"/>
              <a:pPr>
                <a:defRPr/>
              </a:pPr>
              <a:t>‹Nr.›</a:t>
            </a:fld>
            <a:endParaRPr lang="de-DE" altLang="de-DE"/>
          </a:p>
        </p:txBody>
      </p:sp>
    </p:spTree>
    <p:extLst>
      <p:ext uri="{BB962C8B-B14F-4D97-AF65-F5344CB8AC3E}">
        <p14:creationId xmlns:p14="http://schemas.microsoft.com/office/powerpoint/2010/main" val="15821587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914400" y="2362200"/>
            <a:ext cx="3924300" cy="37338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991100" y="2362200"/>
            <a:ext cx="3924300" cy="37338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13">
            <a:extLst>
              <a:ext uri="{FF2B5EF4-FFF2-40B4-BE49-F238E27FC236}">
                <a16:creationId xmlns:a16="http://schemas.microsoft.com/office/drawing/2014/main" id="{1B2D81A8-8EE9-4197-AA5B-6817D5C7CCC5}"/>
              </a:ext>
            </a:extLst>
          </p:cNvPr>
          <p:cNvSpPr>
            <a:spLocks noGrp="1" noChangeArrowheads="1"/>
          </p:cNvSpPr>
          <p:nvPr>
            <p:ph type="dt" sz="half" idx="10"/>
          </p:nvPr>
        </p:nvSpPr>
        <p:spPr>
          <a:ln/>
        </p:spPr>
        <p:txBody>
          <a:bodyPr/>
          <a:lstStyle>
            <a:lvl1pPr>
              <a:defRPr/>
            </a:lvl1pPr>
          </a:lstStyle>
          <a:p>
            <a:pPr>
              <a:defRPr/>
            </a:pPr>
            <a:endParaRPr lang="de-DE"/>
          </a:p>
        </p:txBody>
      </p:sp>
      <p:sp>
        <p:nvSpPr>
          <p:cNvPr id="6" name="Rectangle 14">
            <a:extLst>
              <a:ext uri="{FF2B5EF4-FFF2-40B4-BE49-F238E27FC236}">
                <a16:creationId xmlns:a16="http://schemas.microsoft.com/office/drawing/2014/main" id="{9D82C7E4-7F6D-4C76-9CDE-4AEC912DAFA1}"/>
              </a:ext>
            </a:extLst>
          </p:cNvPr>
          <p:cNvSpPr>
            <a:spLocks noGrp="1" noChangeArrowheads="1"/>
          </p:cNvSpPr>
          <p:nvPr>
            <p:ph type="ftr" sz="quarter" idx="11"/>
          </p:nvPr>
        </p:nvSpPr>
        <p:spPr>
          <a:ln/>
        </p:spPr>
        <p:txBody>
          <a:bodyPr/>
          <a:lstStyle>
            <a:lvl1pPr>
              <a:defRPr/>
            </a:lvl1pPr>
          </a:lstStyle>
          <a:p>
            <a:pPr>
              <a:defRPr/>
            </a:pPr>
            <a:r>
              <a:rPr lang="de-DE"/>
              <a:t>Multiplikatorin</a:t>
            </a:r>
          </a:p>
        </p:txBody>
      </p:sp>
      <p:sp>
        <p:nvSpPr>
          <p:cNvPr id="7" name="Rectangle 15">
            <a:extLst>
              <a:ext uri="{FF2B5EF4-FFF2-40B4-BE49-F238E27FC236}">
                <a16:creationId xmlns:a16="http://schemas.microsoft.com/office/drawing/2014/main" id="{28EFE812-62B0-455C-B913-F67FC16BC748}"/>
              </a:ext>
            </a:extLst>
          </p:cNvPr>
          <p:cNvSpPr>
            <a:spLocks noGrp="1" noChangeArrowheads="1"/>
          </p:cNvSpPr>
          <p:nvPr>
            <p:ph type="sldNum" sz="quarter" idx="12"/>
          </p:nvPr>
        </p:nvSpPr>
        <p:spPr>
          <a:ln/>
        </p:spPr>
        <p:txBody>
          <a:bodyPr/>
          <a:lstStyle>
            <a:lvl1pPr>
              <a:defRPr/>
            </a:lvl1pPr>
          </a:lstStyle>
          <a:p>
            <a:pPr>
              <a:defRPr/>
            </a:pPr>
            <a:fld id="{1EB5440E-1C84-4D64-B51C-4A0C5CEB9736}" type="slidenum">
              <a:rPr lang="de-DE" altLang="de-DE"/>
              <a:pPr>
                <a:defRPr/>
              </a:pPr>
              <a:t>‹Nr.›</a:t>
            </a:fld>
            <a:endParaRPr lang="de-DE" altLang="de-DE"/>
          </a:p>
        </p:txBody>
      </p:sp>
    </p:spTree>
    <p:extLst>
      <p:ext uri="{BB962C8B-B14F-4D97-AF65-F5344CB8AC3E}">
        <p14:creationId xmlns:p14="http://schemas.microsoft.com/office/powerpoint/2010/main" val="37251135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27584" y="1313417"/>
            <a:ext cx="7886700" cy="373063"/>
          </a:xfrm>
        </p:spPr>
        <p:txBody>
          <a:bodyPr/>
          <a:lstStyle/>
          <a:p>
            <a:r>
              <a:rPr lang="de-DE"/>
              <a:t>Titelmasterformat durch Klicken bearbeiten</a:t>
            </a:r>
          </a:p>
        </p:txBody>
      </p:sp>
      <p:sp>
        <p:nvSpPr>
          <p:cNvPr id="3" name="Textplatzhalter 2"/>
          <p:cNvSpPr>
            <a:spLocks noGrp="1"/>
          </p:cNvSpPr>
          <p:nvPr>
            <p:ph type="body" idx="1"/>
          </p:nvPr>
        </p:nvSpPr>
        <p:spPr>
          <a:xfrm>
            <a:off x="892672"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890560" y="2503664"/>
            <a:ext cx="386873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826496"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828608" y="2505075"/>
            <a:ext cx="38877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13">
            <a:extLst>
              <a:ext uri="{FF2B5EF4-FFF2-40B4-BE49-F238E27FC236}">
                <a16:creationId xmlns:a16="http://schemas.microsoft.com/office/drawing/2014/main" id="{7F2174AC-4FFE-42FF-BF3A-0358E900A18C}"/>
              </a:ext>
            </a:extLst>
          </p:cNvPr>
          <p:cNvSpPr>
            <a:spLocks noGrp="1" noChangeArrowheads="1"/>
          </p:cNvSpPr>
          <p:nvPr>
            <p:ph type="dt" sz="half" idx="10"/>
          </p:nvPr>
        </p:nvSpPr>
        <p:spPr>
          <a:ln/>
        </p:spPr>
        <p:txBody>
          <a:bodyPr/>
          <a:lstStyle>
            <a:lvl1pPr>
              <a:defRPr/>
            </a:lvl1pPr>
          </a:lstStyle>
          <a:p>
            <a:pPr>
              <a:defRPr/>
            </a:pPr>
            <a:endParaRPr lang="de-DE"/>
          </a:p>
        </p:txBody>
      </p:sp>
      <p:sp>
        <p:nvSpPr>
          <p:cNvPr id="8" name="Rectangle 14">
            <a:extLst>
              <a:ext uri="{FF2B5EF4-FFF2-40B4-BE49-F238E27FC236}">
                <a16:creationId xmlns:a16="http://schemas.microsoft.com/office/drawing/2014/main" id="{A9E4AFDC-BCAF-42EF-A2E1-E595E8EB11FC}"/>
              </a:ext>
            </a:extLst>
          </p:cNvPr>
          <p:cNvSpPr>
            <a:spLocks noGrp="1" noChangeArrowheads="1"/>
          </p:cNvSpPr>
          <p:nvPr>
            <p:ph type="ftr" sz="quarter" idx="11"/>
          </p:nvPr>
        </p:nvSpPr>
        <p:spPr>
          <a:ln/>
        </p:spPr>
        <p:txBody>
          <a:bodyPr/>
          <a:lstStyle>
            <a:lvl1pPr>
              <a:defRPr/>
            </a:lvl1pPr>
          </a:lstStyle>
          <a:p>
            <a:pPr>
              <a:defRPr/>
            </a:pPr>
            <a:r>
              <a:rPr lang="de-DE"/>
              <a:t>Multiplikatorin</a:t>
            </a:r>
          </a:p>
        </p:txBody>
      </p:sp>
      <p:sp>
        <p:nvSpPr>
          <p:cNvPr id="9" name="Rectangle 15">
            <a:extLst>
              <a:ext uri="{FF2B5EF4-FFF2-40B4-BE49-F238E27FC236}">
                <a16:creationId xmlns:a16="http://schemas.microsoft.com/office/drawing/2014/main" id="{083210CF-82FD-4519-8CBF-0D25734FD2D8}"/>
              </a:ext>
            </a:extLst>
          </p:cNvPr>
          <p:cNvSpPr>
            <a:spLocks noGrp="1" noChangeArrowheads="1"/>
          </p:cNvSpPr>
          <p:nvPr>
            <p:ph type="sldNum" sz="quarter" idx="12"/>
          </p:nvPr>
        </p:nvSpPr>
        <p:spPr>
          <a:ln/>
        </p:spPr>
        <p:txBody>
          <a:bodyPr/>
          <a:lstStyle>
            <a:lvl1pPr>
              <a:defRPr/>
            </a:lvl1pPr>
          </a:lstStyle>
          <a:p>
            <a:pPr>
              <a:defRPr/>
            </a:pPr>
            <a:fld id="{7A0C845C-4188-49E1-8F53-DD95F8329333}" type="slidenum">
              <a:rPr lang="de-DE" altLang="de-DE"/>
              <a:pPr>
                <a:defRPr/>
              </a:pPr>
              <a:t>‹Nr.›</a:t>
            </a:fld>
            <a:endParaRPr lang="de-DE" altLang="de-DE"/>
          </a:p>
        </p:txBody>
      </p:sp>
    </p:spTree>
    <p:extLst>
      <p:ext uri="{BB962C8B-B14F-4D97-AF65-F5344CB8AC3E}">
        <p14:creationId xmlns:p14="http://schemas.microsoft.com/office/powerpoint/2010/main" val="1313468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13">
            <a:extLst>
              <a:ext uri="{FF2B5EF4-FFF2-40B4-BE49-F238E27FC236}">
                <a16:creationId xmlns:a16="http://schemas.microsoft.com/office/drawing/2014/main" id="{A39D6EE1-862E-41C5-9815-FF3A675DAC6A}"/>
              </a:ext>
            </a:extLst>
          </p:cNvPr>
          <p:cNvSpPr>
            <a:spLocks noGrp="1" noChangeArrowheads="1"/>
          </p:cNvSpPr>
          <p:nvPr>
            <p:ph type="dt" sz="half" idx="10"/>
          </p:nvPr>
        </p:nvSpPr>
        <p:spPr>
          <a:ln/>
        </p:spPr>
        <p:txBody>
          <a:bodyPr/>
          <a:lstStyle>
            <a:lvl1pPr>
              <a:defRPr/>
            </a:lvl1pPr>
          </a:lstStyle>
          <a:p>
            <a:pPr>
              <a:defRPr/>
            </a:pPr>
            <a:endParaRPr lang="de-DE"/>
          </a:p>
        </p:txBody>
      </p:sp>
      <p:sp>
        <p:nvSpPr>
          <p:cNvPr id="4" name="Rectangle 14">
            <a:extLst>
              <a:ext uri="{FF2B5EF4-FFF2-40B4-BE49-F238E27FC236}">
                <a16:creationId xmlns:a16="http://schemas.microsoft.com/office/drawing/2014/main" id="{E92E88AE-49C9-4018-832D-CEF7446D5014}"/>
              </a:ext>
            </a:extLst>
          </p:cNvPr>
          <p:cNvSpPr>
            <a:spLocks noGrp="1" noChangeArrowheads="1"/>
          </p:cNvSpPr>
          <p:nvPr>
            <p:ph type="ftr" sz="quarter" idx="11"/>
          </p:nvPr>
        </p:nvSpPr>
        <p:spPr>
          <a:ln/>
        </p:spPr>
        <p:txBody>
          <a:bodyPr/>
          <a:lstStyle>
            <a:lvl1pPr>
              <a:defRPr/>
            </a:lvl1pPr>
          </a:lstStyle>
          <a:p>
            <a:pPr>
              <a:defRPr/>
            </a:pPr>
            <a:r>
              <a:rPr lang="de-DE"/>
              <a:t>Multiplikatorin</a:t>
            </a:r>
          </a:p>
        </p:txBody>
      </p:sp>
      <p:sp>
        <p:nvSpPr>
          <p:cNvPr id="5" name="Rectangle 15">
            <a:extLst>
              <a:ext uri="{FF2B5EF4-FFF2-40B4-BE49-F238E27FC236}">
                <a16:creationId xmlns:a16="http://schemas.microsoft.com/office/drawing/2014/main" id="{6920D707-0C26-4E10-BF89-609BF0291183}"/>
              </a:ext>
            </a:extLst>
          </p:cNvPr>
          <p:cNvSpPr>
            <a:spLocks noGrp="1" noChangeArrowheads="1"/>
          </p:cNvSpPr>
          <p:nvPr>
            <p:ph type="sldNum" sz="quarter" idx="12"/>
          </p:nvPr>
        </p:nvSpPr>
        <p:spPr>
          <a:ln/>
        </p:spPr>
        <p:txBody>
          <a:bodyPr/>
          <a:lstStyle>
            <a:lvl1pPr>
              <a:defRPr/>
            </a:lvl1pPr>
          </a:lstStyle>
          <a:p>
            <a:pPr>
              <a:defRPr/>
            </a:pPr>
            <a:fld id="{DCABFC38-8307-4B96-B0C5-D1A34097D03D}" type="slidenum">
              <a:rPr lang="de-DE" altLang="de-DE"/>
              <a:pPr>
                <a:defRPr/>
              </a:pPr>
              <a:t>‹Nr.›</a:t>
            </a:fld>
            <a:endParaRPr lang="de-DE" altLang="de-DE"/>
          </a:p>
        </p:txBody>
      </p:sp>
    </p:spTree>
    <p:extLst>
      <p:ext uri="{BB962C8B-B14F-4D97-AF65-F5344CB8AC3E}">
        <p14:creationId xmlns:p14="http://schemas.microsoft.com/office/powerpoint/2010/main" val="22073787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3">
            <a:extLst>
              <a:ext uri="{FF2B5EF4-FFF2-40B4-BE49-F238E27FC236}">
                <a16:creationId xmlns:a16="http://schemas.microsoft.com/office/drawing/2014/main" id="{11BC3C11-A3F7-44D8-9655-313EA1D855D6}"/>
              </a:ext>
            </a:extLst>
          </p:cNvPr>
          <p:cNvSpPr>
            <a:spLocks noGrp="1" noChangeArrowheads="1"/>
          </p:cNvSpPr>
          <p:nvPr>
            <p:ph type="dt" sz="half" idx="10"/>
          </p:nvPr>
        </p:nvSpPr>
        <p:spPr>
          <a:ln/>
        </p:spPr>
        <p:txBody>
          <a:bodyPr/>
          <a:lstStyle>
            <a:lvl1pPr>
              <a:defRPr/>
            </a:lvl1pPr>
          </a:lstStyle>
          <a:p>
            <a:pPr>
              <a:defRPr/>
            </a:pPr>
            <a:endParaRPr lang="de-DE"/>
          </a:p>
        </p:txBody>
      </p:sp>
      <p:sp>
        <p:nvSpPr>
          <p:cNvPr id="3" name="Rectangle 14">
            <a:extLst>
              <a:ext uri="{FF2B5EF4-FFF2-40B4-BE49-F238E27FC236}">
                <a16:creationId xmlns:a16="http://schemas.microsoft.com/office/drawing/2014/main" id="{5B3EACA8-6FF7-40DC-8947-E50208978C47}"/>
              </a:ext>
            </a:extLst>
          </p:cNvPr>
          <p:cNvSpPr>
            <a:spLocks noGrp="1" noChangeArrowheads="1"/>
          </p:cNvSpPr>
          <p:nvPr>
            <p:ph type="ftr" sz="quarter" idx="11"/>
          </p:nvPr>
        </p:nvSpPr>
        <p:spPr>
          <a:ln/>
        </p:spPr>
        <p:txBody>
          <a:bodyPr/>
          <a:lstStyle>
            <a:lvl1pPr>
              <a:defRPr/>
            </a:lvl1pPr>
          </a:lstStyle>
          <a:p>
            <a:pPr>
              <a:defRPr/>
            </a:pPr>
            <a:r>
              <a:rPr lang="de-DE"/>
              <a:t>Multiplikatorin</a:t>
            </a:r>
          </a:p>
        </p:txBody>
      </p:sp>
      <p:sp>
        <p:nvSpPr>
          <p:cNvPr id="4" name="Rectangle 15">
            <a:extLst>
              <a:ext uri="{FF2B5EF4-FFF2-40B4-BE49-F238E27FC236}">
                <a16:creationId xmlns:a16="http://schemas.microsoft.com/office/drawing/2014/main" id="{C6CBBD6F-CCF1-42DB-ABF1-9F01AAA1CCAB}"/>
              </a:ext>
            </a:extLst>
          </p:cNvPr>
          <p:cNvSpPr>
            <a:spLocks noGrp="1" noChangeArrowheads="1"/>
          </p:cNvSpPr>
          <p:nvPr>
            <p:ph type="sldNum" sz="quarter" idx="12"/>
          </p:nvPr>
        </p:nvSpPr>
        <p:spPr>
          <a:ln/>
        </p:spPr>
        <p:txBody>
          <a:bodyPr/>
          <a:lstStyle>
            <a:lvl1pPr>
              <a:defRPr/>
            </a:lvl1pPr>
          </a:lstStyle>
          <a:p>
            <a:pPr>
              <a:defRPr/>
            </a:pPr>
            <a:fld id="{1BE0FA3B-824E-4125-BADC-ACCD75E761EB}" type="slidenum">
              <a:rPr lang="de-DE" altLang="de-DE"/>
              <a:pPr>
                <a:defRPr/>
              </a:pPr>
              <a:t>‹Nr.›</a:t>
            </a:fld>
            <a:endParaRPr lang="de-DE" altLang="de-DE"/>
          </a:p>
        </p:txBody>
      </p:sp>
    </p:spTree>
    <p:extLst>
      <p:ext uri="{BB962C8B-B14F-4D97-AF65-F5344CB8AC3E}">
        <p14:creationId xmlns:p14="http://schemas.microsoft.com/office/powerpoint/2010/main" val="32110686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84225" y="1340768"/>
            <a:ext cx="2949575" cy="1440160"/>
          </a:xfrm>
        </p:spPr>
        <p:txBody>
          <a:bodyPr/>
          <a:lstStyle>
            <a:lvl1pPr>
              <a:defRPr sz="3200"/>
            </a:lvl1pPr>
          </a:lstStyle>
          <a:p>
            <a:r>
              <a:rPr lang="de-DE"/>
              <a:t>Titelmasterformat durch Klicken bearbeiten</a:t>
            </a:r>
            <a:endParaRPr lang="de-DE" dirty="0"/>
          </a:p>
        </p:txBody>
      </p:sp>
      <p:sp>
        <p:nvSpPr>
          <p:cNvPr id="3" name="Inhaltsplatzhalter 2"/>
          <p:cNvSpPr>
            <a:spLocks noGrp="1"/>
          </p:cNvSpPr>
          <p:nvPr>
            <p:ph idx="1"/>
          </p:nvPr>
        </p:nvSpPr>
        <p:spPr>
          <a:xfrm>
            <a:off x="3887788" y="1340768"/>
            <a:ext cx="4629150" cy="452028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Textplatzhalter 3"/>
          <p:cNvSpPr>
            <a:spLocks noGrp="1"/>
          </p:cNvSpPr>
          <p:nvPr>
            <p:ph type="body" sz="half" idx="2"/>
          </p:nvPr>
        </p:nvSpPr>
        <p:spPr>
          <a:xfrm>
            <a:off x="782792" y="2780928"/>
            <a:ext cx="2949575" cy="30880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Rectangle 13">
            <a:extLst>
              <a:ext uri="{FF2B5EF4-FFF2-40B4-BE49-F238E27FC236}">
                <a16:creationId xmlns:a16="http://schemas.microsoft.com/office/drawing/2014/main" id="{6A698D16-76AB-4236-A6DE-60F37C24F6FF}"/>
              </a:ext>
            </a:extLst>
          </p:cNvPr>
          <p:cNvSpPr>
            <a:spLocks noGrp="1" noChangeArrowheads="1"/>
          </p:cNvSpPr>
          <p:nvPr>
            <p:ph type="dt" sz="half" idx="10"/>
          </p:nvPr>
        </p:nvSpPr>
        <p:spPr>
          <a:ln/>
        </p:spPr>
        <p:txBody>
          <a:bodyPr/>
          <a:lstStyle>
            <a:lvl1pPr>
              <a:defRPr/>
            </a:lvl1pPr>
          </a:lstStyle>
          <a:p>
            <a:pPr>
              <a:defRPr/>
            </a:pPr>
            <a:endParaRPr lang="de-DE"/>
          </a:p>
        </p:txBody>
      </p:sp>
      <p:sp>
        <p:nvSpPr>
          <p:cNvPr id="6" name="Rectangle 14">
            <a:extLst>
              <a:ext uri="{FF2B5EF4-FFF2-40B4-BE49-F238E27FC236}">
                <a16:creationId xmlns:a16="http://schemas.microsoft.com/office/drawing/2014/main" id="{F2D705EE-1604-40D5-80E4-A18F95C3F599}"/>
              </a:ext>
            </a:extLst>
          </p:cNvPr>
          <p:cNvSpPr>
            <a:spLocks noGrp="1" noChangeArrowheads="1"/>
          </p:cNvSpPr>
          <p:nvPr>
            <p:ph type="ftr" sz="quarter" idx="11"/>
          </p:nvPr>
        </p:nvSpPr>
        <p:spPr>
          <a:ln/>
        </p:spPr>
        <p:txBody>
          <a:bodyPr/>
          <a:lstStyle>
            <a:lvl1pPr>
              <a:defRPr/>
            </a:lvl1pPr>
          </a:lstStyle>
          <a:p>
            <a:pPr>
              <a:defRPr/>
            </a:pPr>
            <a:r>
              <a:rPr lang="de-DE"/>
              <a:t>Multiplikatorin</a:t>
            </a:r>
          </a:p>
        </p:txBody>
      </p:sp>
      <p:sp>
        <p:nvSpPr>
          <p:cNvPr id="7" name="Rectangle 15">
            <a:extLst>
              <a:ext uri="{FF2B5EF4-FFF2-40B4-BE49-F238E27FC236}">
                <a16:creationId xmlns:a16="http://schemas.microsoft.com/office/drawing/2014/main" id="{6853FB68-1647-4DA2-8CD9-60304FB4063A}"/>
              </a:ext>
            </a:extLst>
          </p:cNvPr>
          <p:cNvSpPr>
            <a:spLocks noGrp="1" noChangeArrowheads="1"/>
          </p:cNvSpPr>
          <p:nvPr>
            <p:ph type="sldNum" sz="quarter" idx="12"/>
          </p:nvPr>
        </p:nvSpPr>
        <p:spPr>
          <a:ln/>
        </p:spPr>
        <p:txBody>
          <a:bodyPr/>
          <a:lstStyle>
            <a:lvl1pPr>
              <a:defRPr/>
            </a:lvl1pPr>
          </a:lstStyle>
          <a:p>
            <a:pPr>
              <a:defRPr/>
            </a:pPr>
            <a:fld id="{B8A83325-63D7-4522-8F17-B96388DFF25E}" type="slidenum">
              <a:rPr lang="de-DE" altLang="de-DE"/>
              <a:pPr>
                <a:defRPr/>
              </a:pPr>
              <a:t>‹Nr.›</a:t>
            </a:fld>
            <a:endParaRPr lang="de-DE" altLang="de-DE"/>
          </a:p>
        </p:txBody>
      </p:sp>
    </p:spTree>
    <p:extLst>
      <p:ext uri="{BB962C8B-B14F-4D97-AF65-F5344CB8AC3E}">
        <p14:creationId xmlns:p14="http://schemas.microsoft.com/office/powerpoint/2010/main" val="6038615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99592" y="1342865"/>
            <a:ext cx="2949575" cy="1600200"/>
          </a:xfrm>
        </p:spPr>
        <p:txBody>
          <a:bodyPr/>
          <a:lstStyle>
            <a:lvl1pPr>
              <a:defRPr sz="3200"/>
            </a:lvl1pPr>
          </a:lstStyle>
          <a:p>
            <a:r>
              <a:rPr lang="de-DE"/>
              <a:t>Titelmasterformat durch Klicken bearbeiten</a:t>
            </a:r>
            <a:endParaRPr lang="de-DE" dirty="0"/>
          </a:p>
        </p:txBody>
      </p:sp>
      <p:sp>
        <p:nvSpPr>
          <p:cNvPr id="3" name="Bildplatzhalter 2"/>
          <p:cNvSpPr>
            <a:spLocks noGrp="1"/>
          </p:cNvSpPr>
          <p:nvPr>
            <p:ph type="pic" idx="1"/>
          </p:nvPr>
        </p:nvSpPr>
        <p:spPr>
          <a:xfrm>
            <a:off x="3887788" y="1340768"/>
            <a:ext cx="4629150" cy="47883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endParaRPr lang="de-DE" noProof="0" dirty="0"/>
          </a:p>
        </p:txBody>
      </p:sp>
      <p:sp>
        <p:nvSpPr>
          <p:cNvPr id="4" name="Textplatzhalter 3"/>
          <p:cNvSpPr>
            <a:spLocks noGrp="1"/>
          </p:cNvSpPr>
          <p:nvPr>
            <p:ph type="body" sz="half" idx="2"/>
          </p:nvPr>
        </p:nvSpPr>
        <p:spPr>
          <a:xfrm>
            <a:off x="918902" y="2943064"/>
            <a:ext cx="2949575" cy="31860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Rectangle 13">
            <a:extLst>
              <a:ext uri="{FF2B5EF4-FFF2-40B4-BE49-F238E27FC236}">
                <a16:creationId xmlns:a16="http://schemas.microsoft.com/office/drawing/2014/main" id="{F56855B2-EBB3-4107-9ED2-C24A72E08ADB}"/>
              </a:ext>
            </a:extLst>
          </p:cNvPr>
          <p:cNvSpPr>
            <a:spLocks noGrp="1" noChangeArrowheads="1"/>
          </p:cNvSpPr>
          <p:nvPr>
            <p:ph type="dt" sz="half" idx="10"/>
          </p:nvPr>
        </p:nvSpPr>
        <p:spPr>
          <a:ln/>
        </p:spPr>
        <p:txBody>
          <a:bodyPr/>
          <a:lstStyle>
            <a:lvl1pPr>
              <a:defRPr/>
            </a:lvl1pPr>
          </a:lstStyle>
          <a:p>
            <a:pPr>
              <a:defRPr/>
            </a:pPr>
            <a:endParaRPr lang="de-DE"/>
          </a:p>
        </p:txBody>
      </p:sp>
      <p:sp>
        <p:nvSpPr>
          <p:cNvPr id="6" name="Rectangle 14">
            <a:extLst>
              <a:ext uri="{FF2B5EF4-FFF2-40B4-BE49-F238E27FC236}">
                <a16:creationId xmlns:a16="http://schemas.microsoft.com/office/drawing/2014/main" id="{03437378-A0F6-4FFA-807C-983E75E90607}"/>
              </a:ext>
            </a:extLst>
          </p:cNvPr>
          <p:cNvSpPr>
            <a:spLocks noGrp="1" noChangeArrowheads="1"/>
          </p:cNvSpPr>
          <p:nvPr>
            <p:ph type="ftr" sz="quarter" idx="11"/>
          </p:nvPr>
        </p:nvSpPr>
        <p:spPr>
          <a:ln/>
        </p:spPr>
        <p:txBody>
          <a:bodyPr/>
          <a:lstStyle>
            <a:lvl1pPr>
              <a:defRPr/>
            </a:lvl1pPr>
          </a:lstStyle>
          <a:p>
            <a:pPr>
              <a:defRPr/>
            </a:pPr>
            <a:r>
              <a:rPr lang="de-DE"/>
              <a:t>Multiplikatorin</a:t>
            </a:r>
          </a:p>
        </p:txBody>
      </p:sp>
      <p:sp>
        <p:nvSpPr>
          <p:cNvPr id="7" name="Rectangle 15">
            <a:extLst>
              <a:ext uri="{FF2B5EF4-FFF2-40B4-BE49-F238E27FC236}">
                <a16:creationId xmlns:a16="http://schemas.microsoft.com/office/drawing/2014/main" id="{A507CC46-577F-4BA6-98FC-316A1309B641}"/>
              </a:ext>
            </a:extLst>
          </p:cNvPr>
          <p:cNvSpPr>
            <a:spLocks noGrp="1" noChangeArrowheads="1"/>
          </p:cNvSpPr>
          <p:nvPr>
            <p:ph type="sldNum" sz="quarter" idx="12"/>
          </p:nvPr>
        </p:nvSpPr>
        <p:spPr>
          <a:ln/>
        </p:spPr>
        <p:txBody>
          <a:bodyPr/>
          <a:lstStyle>
            <a:lvl1pPr>
              <a:defRPr/>
            </a:lvl1pPr>
          </a:lstStyle>
          <a:p>
            <a:pPr>
              <a:defRPr/>
            </a:pPr>
            <a:fld id="{0DE81599-08B2-4DC6-A113-8FEAD6088DD5}" type="slidenum">
              <a:rPr lang="de-DE" altLang="de-DE"/>
              <a:pPr>
                <a:defRPr/>
              </a:pPr>
              <a:t>‹Nr.›</a:t>
            </a:fld>
            <a:endParaRPr lang="de-DE" altLang="de-DE"/>
          </a:p>
        </p:txBody>
      </p:sp>
    </p:spTree>
    <p:extLst>
      <p:ext uri="{BB962C8B-B14F-4D97-AF65-F5344CB8AC3E}">
        <p14:creationId xmlns:p14="http://schemas.microsoft.com/office/powerpoint/2010/main" val="16851951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3">
            <a:extLst>
              <a:ext uri="{FF2B5EF4-FFF2-40B4-BE49-F238E27FC236}">
                <a16:creationId xmlns:a16="http://schemas.microsoft.com/office/drawing/2014/main" id="{AC175DB8-76D2-4E4D-8049-8DA7E7507101}"/>
              </a:ext>
            </a:extLst>
          </p:cNvPr>
          <p:cNvSpPr>
            <a:spLocks noGrp="1" noChangeArrowheads="1"/>
          </p:cNvSpPr>
          <p:nvPr>
            <p:ph type="dt" sz="half" idx="10"/>
          </p:nvPr>
        </p:nvSpPr>
        <p:spPr>
          <a:ln/>
        </p:spPr>
        <p:txBody>
          <a:bodyPr/>
          <a:lstStyle>
            <a:lvl1pPr>
              <a:defRPr/>
            </a:lvl1pPr>
          </a:lstStyle>
          <a:p>
            <a:pPr>
              <a:defRPr/>
            </a:pPr>
            <a:endParaRPr lang="de-DE"/>
          </a:p>
        </p:txBody>
      </p:sp>
      <p:sp>
        <p:nvSpPr>
          <p:cNvPr id="5" name="Rectangle 14">
            <a:extLst>
              <a:ext uri="{FF2B5EF4-FFF2-40B4-BE49-F238E27FC236}">
                <a16:creationId xmlns:a16="http://schemas.microsoft.com/office/drawing/2014/main" id="{A1BFBA3F-5A56-423C-ADA1-AA3E670BE415}"/>
              </a:ext>
            </a:extLst>
          </p:cNvPr>
          <p:cNvSpPr>
            <a:spLocks noGrp="1" noChangeArrowheads="1"/>
          </p:cNvSpPr>
          <p:nvPr>
            <p:ph type="ftr" sz="quarter" idx="11"/>
          </p:nvPr>
        </p:nvSpPr>
        <p:spPr>
          <a:ln/>
        </p:spPr>
        <p:txBody>
          <a:bodyPr/>
          <a:lstStyle>
            <a:lvl1pPr>
              <a:defRPr/>
            </a:lvl1pPr>
          </a:lstStyle>
          <a:p>
            <a:pPr>
              <a:defRPr/>
            </a:pPr>
            <a:r>
              <a:rPr lang="de-DE"/>
              <a:t>Multiplikatorin</a:t>
            </a:r>
          </a:p>
        </p:txBody>
      </p:sp>
      <p:sp>
        <p:nvSpPr>
          <p:cNvPr id="6" name="Rectangle 15">
            <a:extLst>
              <a:ext uri="{FF2B5EF4-FFF2-40B4-BE49-F238E27FC236}">
                <a16:creationId xmlns:a16="http://schemas.microsoft.com/office/drawing/2014/main" id="{BBE7DA8C-D3C0-4486-9289-2DCC08DBE00C}"/>
              </a:ext>
            </a:extLst>
          </p:cNvPr>
          <p:cNvSpPr>
            <a:spLocks noGrp="1" noChangeArrowheads="1"/>
          </p:cNvSpPr>
          <p:nvPr>
            <p:ph type="sldNum" sz="quarter" idx="12"/>
          </p:nvPr>
        </p:nvSpPr>
        <p:spPr>
          <a:ln/>
        </p:spPr>
        <p:txBody>
          <a:bodyPr/>
          <a:lstStyle>
            <a:lvl1pPr>
              <a:defRPr/>
            </a:lvl1pPr>
          </a:lstStyle>
          <a:p>
            <a:pPr>
              <a:defRPr/>
            </a:pPr>
            <a:fld id="{B37492DF-F7C4-4B72-A5EE-C08ED49040E3}" type="slidenum">
              <a:rPr lang="de-DE" altLang="de-DE"/>
              <a:pPr>
                <a:defRPr/>
              </a:pPr>
              <a:t>‹Nr.›</a:t>
            </a:fld>
            <a:endParaRPr lang="de-DE" altLang="de-DE"/>
          </a:p>
        </p:txBody>
      </p:sp>
    </p:spTree>
    <p:extLst>
      <p:ext uri="{BB962C8B-B14F-4D97-AF65-F5344CB8AC3E}">
        <p14:creationId xmlns:p14="http://schemas.microsoft.com/office/powerpoint/2010/main" val="11543346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915150" y="1340768"/>
            <a:ext cx="2000250" cy="4755232"/>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914400" y="1340768"/>
            <a:ext cx="5848350" cy="4755232"/>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Rectangle 13">
            <a:extLst>
              <a:ext uri="{FF2B5EF4-FFF2-40B4-BE49-F238E27FC236}">
                <a16:creationId xmlns:a16="http://schemas.microsoft.com/office/drawing/2014/main" id="{D71B4559-E226-4156-849F-5FEC48128726}"/>
              </a:ext>
            </a:extLst>
          </p:cNvPr>
          <p:cNvSpPr>
            <a:spLocks noGrp="1" noChangeArrowheads="1"/>
          </p:cNvSpPr>
          <p:nvPr>
            <p:ph type="dt" sz="half" idx="10"/>
          </p:nvPr>
        </p:nvSpPr>
        <p:spPr>
          <a:ln/>
        </p:spPr>
        <p:txBody>
          <a:bodyPr/>
          <a:lstStyle>
            <a:lvl1pPr>
              <a:defRPr/>
            </a:lvl1pPr>
          </a:lstStyle>
          <a:p>
            <a:pPr>
              <a:defRPr/>
            </a:pPr>
            <a:endParaRPr lang="de-DE"/>
          </a:p>
        </p:txBody>
      </p:sp>
      <p:sp>
        <p:nvSpPr>
          <p:cNvPr id="5" name="Rectangle 14">
            <a:extLst>
              <a:ext uri="{FF2B5EF4-FFF2-40B4-BE49-F238E27FC236}">
                <a16:creationId xmlns:a16="http://schemas.microsoft.com/office/drawing/2014/main" id="{D75B557D-37C9-452F-BE2F-CA721D2B125F}"/>
              </a:ext>
            </a:extLst>
          </p:cNvPr>
          <p:cNvSpPr>
            <a:spLocks noGrp="1" noChangeArrowheads="1"/>
          </p:cNvSpPr>
          <p:nvPr>
            <p:ph type="ftr" sz="quarter" idx="11"/>
          </p:nvPr>
        </p:nvSpPr>
        <p:spPr>
          <a:ln/>
        </p:spPr>
        <p:txBody>
          <a:bodyPr/>
          <a:lstStyle>
            <a:lvl1pPr>
              <a:defRPr/>
            </a:lvl1pPr>
          </a:lstStyle>
          <a:p>
            <a:pPr>
              <a:defRPr/>
            </a:pPr>
            <a:r>
              <a:rPr lang="de-DE"/>
              <a:t>Multiplikatorin</a:t>
            </a:r>
          </a:p>
        </p:txBody>
      </p:sp>
      <p:sp>
        <p:nvSpPr>
          <p:cNvPr id="6" name="Rectangle 15">
            <a:extLst>
              <a:ext uri="{FF2B5EF4-FFF2-40B4-BE49-F238E27FC236}">
                <a16:creationId xmlns:a16="http://schemas.microsoft.com/office/drawing/2014/main" id="{A3AED586-82F1-41BE-91A2-D872678DCCC5}"/>
              </a:ext>
            </a:extLst>
          </p:cNvPr>
          <p:cNvSpPr>
            <a:spLocks noGrp="1" noChangeArrowheads="1"/>
          </p:cNvSpPr>
          <p:nvPr>
            <p:ph type="sldNum" sz="quarter" idx="12"/>
          </p:nvPr>
        </p:nvSpPr>
        <p:spPr>
          <a:ln/>
        </p:spPr>
        <p:txBody>
          <a:bodyPr/>
          <a:lstStyle>
            <a:lvl1pPr>
              <a:defRPr/>
            </a:lvl1pPr>
          </a:lstStyle>
          <a:p>
            <a:pPr>
              <a:defRPr/>
            </a:pPr>
            <a:fld id="{9E337A95-8C6B-4CB3-9443-39ADA7029F55}" type="slidenum">
              <a:rPr lang="de-DE" altLang="de-DE"/>
              <a:pPr>
                <a:defRPr/>
              </a:pPr>
              <a:t>‹Nr.›</a:t>
            </a:fld>
            <a:endParaRPr lang="de-DE" altLang="de-DE"/>
          </a:p>
        </p:txBody>
      </p:sp>
    </p:spTree>
    <p:extLst>
      <p:ext uri="{BB962C8B-B14F-4D97-AF65-F5344CB8AC3E}">
        <p14:creationId xmlns:p14="http://schemas.microsoft.com/office/powerpoint/2010/main" val="6482659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dgm" preserve="1">
  <p:cSld name="Titel und Diagramm oder Organigramm">
    <p:spTree>
      <p:nvGrpSpPr>
        <p:cNvPr id="1" name=""/>
        <p:cNvGrpSpPr/>
        <p:nvPr/>
      </p:nvGrpSpPr>
      <p:grpSpPr>
        <a:xfrm>
          <a:off x="0" y="0"/>
          <a:ext cx="0" cy="0"/>
          <a:chOff x="0" y="0"/>
          <a:chExt cx="0" cy="0"/>
        </a:xfrm>
      </p:grpSpPr>
      <p:sp>
        <p:nvSpPr>
          <p:cNvPr id="2" name="Titel 1"/>
          <p:cNvSpPr>
            <a:spLocks noGrp="1"/>
          </p:cNvSpPr>
          <p:nvPr>
            <p:ph type="title"/>
          </p:nvPr>
        </p:nvSpPr>
        <p:spPr>
          <a:xfrm>
            <a:off x="914400" y="1340768"/>
            <a:ext cx="8001000" cy="564232"/>
          </a:xfrm>
        </p:spPr>
        <p:txBody>
          <a:bodyPr/>
          <a:lstStyle/>
          <a:p>
            <a:r>
              <a:rPr lang="de-DE"/>
              <a:t>Titelmasterformat durch Klicken bearbeiten</a:t>
            </a:r>
          </a:p>
        </p:txBody>
      </p:sp>
      <p:sp>
        <p:nvSpPr>
          <p:cNvPr id="3" name="SmartArt-Platzhalter 2"/>
          <p:cNvSpPr>
            <a:spLocks noGrp="1"/>
          </p:cNvSpPr>
          <p:nvPr>
            <p:ph type="dgm" idx="1"/>
          </p:nvPr>
        </p:nvSpPr>
        <p:spPr>
          <a:xfrm>
            <a:off x="914400" y="2362200"/>
            <a:ext cx="8001000" cy="3733800"/>
          </a:xfrm>
        </p:spPr>
        <p:txBody>
          <a:bodyPr/>
          <a:lstStyle/>
          <a:p>
            <a:pPr lvl="0"/>
            <a:r>
              <a:rPr lang="de-DE" noProof="0"/>
              <a:t>Klicken Sie auf das Symbol, um die SmartArt-Grafik hinzuzufügen</a:t>
            </a:r>
          </a:p>
        </p:txBody>
      </p:sp>
      <p:sp>
        <p:nvSpPr>
          <p:cNvPr id="4" name="Datumsplatzhalter 3">
            <a:extLst>
              <a:ext uri="{FF2B5EF4-FFF2-40B4-BE49-F238E27FC236}">
                <a16:creationId xmlns:a16="http://schemas.microsoft.com/office/drawing/2014/main" id="{188BBA44-2A2E-4E3F-933D-902F5A3CAB60}"/>
              </a:ext>
            </a:extLst>
          </p:cNvPr>
          <p:cNvSpPr>
            <a:spLocks noGrp="1"/>
          </p:cNvSpPr>
          <p:nvPr>
            <p:ph type="dt" sz="half" idx="10"/>
          </p:nvPr>
        </p:nvSpPr>
        <p:spPr/>
        <p:txBody>
          <a:bodyPr/>
          <a:lstStyle>
            <a:lvl1pPr>
              <a:defRPr/>
            </a:lvl1pPr>
          </a:lstStyle>
          <a:p>
            <a:pPr>
              <a:defRPr/>
            </a:pPr>
            <a:endParaRPr lang="de-DE"/>
          </a:p>
        </p:txBody>
      </p:sp>
      <p:sp>
        <p:nvSpPr>
          <p:cNvPr id="5" name="Fußzeilenplatzhalter 4">
            <a:extLst>
              <a:ext uri="{FF2B5EF4-FFF2-40B4-BE49-F238E27FC236}">
                <a16:creationId xmlns:a16="http://schemas.microsoft.com/office/drawing/2014/main" id="{78E7AEA1-4B08-41FE-BC55-3C683BD0A425}"/>
              </a:ext>
            </a:extLst>
          </p:cNvPr>
          <p:cNvSpPr>
            <a:spLocks noGrp="1"/>
          </p:cNvSpPr>
          <p:nvPr>
            <p:ph type="ftr" sz="quarter" idx="11"/>
          </p:nvPr>
        </p:nvSpPr>
        <p:spPr/>
        <p:txBody>
          <a:bodyPr/>
          <a:lstStyle>
            <a:lvl1pPr>
              <a:defRPr/>
            </a:lvl1pPr>
          </a:lstStyle>
          <a:p>
            <a:pPr>
              <a:defRPr/>
            </a:pPr>
            <a:r>
              <a:rPr lang="de-DE"/>
              <a:t>Multiplikatorin</a:t>
            </a:r>
          </a:p>
        </p:txBody>
      </p:sp>
      <p:sp>
        <p:nvSpPr>
          <p:cNvPr id="6" name="Foliennummernplatzhalter 5">
            <a:extLst>
              <a:ext uri="{FF2B5EF4-FFF2-40B4-BE49-F238E27FC236}">
                <a16:creationId xmlns:a16="http://schemas.microsoft.com/office/drawing/2014/main" id="{EC02DB6B-379E-4C55-96A3-E03C699DBA8C}"/>
              </a:ext>
            </a:extLst>
          </p:cNvPr>
          <p:cNvSpPr>
            <a:spLocks noGrp="1"/>
          </p:cNvSpPr>
          <p:nvPr>
            <p:ph type="sldNum" sz="quarter" idx="12"/>
          </p:nvPr>
        </p:nvSpPr>
        <p:spPr>
          <a:xfrm>
            <a:off x="84138" y="5946775"/>
            <a:ext cx="671512" cy="885825"/>
          </a:xfrm>
        </p:spPr>
        <p:txBody>
          <a:bodyPr/>
          <a:lstStyle>
            <a:lvl1pPr>
              <a:defRPr/>
            </a:lvl1pPr>
          </a:lstStyle>
          <a:p>
            <a:pPr>
              <a:defRPr/>
            </a:pPr>
            <a:fld id="{4AFEAA78-429A-49F9-88CB-948B3DE0123D}" type="slidenum">
              <a:rPr lang="de-DE" altLang="de-DE"/>
              <a:pPr>
                <a:defRPr/>
              </a:pPr>
              <a:t>‹Nr.›</a:t>
            </a:fld>
            <a:endParaRPr lang="de-DE" altLang="de-DE"/>
          </a:p>
        </p:txBody>
      </p:sp>
    </p:spTree>
    <p:extLst>
      <p:ext uri="{BB962C8B-B14F-4D97-AF65-F5344CB8AC3E}">
        <p14:creationId xmlns:p14="http://schemas.microsoft.com/office/powerpoint/2010/main" val="2274586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914400" y="2362200"/>
            <a:ext cx="3924300" cy="37338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991100" y="2362200"/>
            <a:ext cx="3924300" cy="37338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lvl1pPr>
              <a:defRPr smtClean="0"/>
            </a:lvl1pPr>
          </a:lstStyle>
          <a:p>
            <a:pPr>
              <a:defRPr/>
            </a:pPr>
            <a:fld id="{068B6B77-3062-44DB-9496-D538FACBEA18}" type="datetime1">
              <a:rPr lang="de-DE" smtClean="0"/>
              <a:t>21.10.2019</a:t>
            </a:fld>
            <a:endParaRPr lang="de-DE"/>
          </a:p>
        </p:txBody>
      </p:sp>
      <p:sp>
        <p:nvSpPr>
          <p:cNvPr id="6" name="Fußzeilenplatzhalter 5"/>
          <p:cNvSpPr>
            <a:spLocks noGrp="1"/>
          </p:cNvSpPr>
          <p:nvPr>
            <p:ph type="ftr" sz="quarter" idx="11"/>
          </p:nvPr>
        </p:nvSpPr>
        <p:spPr/>
        <p:txBody>
          <a:bodyPr/>
          <a:lstStyle>
            <a:lvl1pPr>
              <a:defRPr/>
            </a:lvl1pPr>
          </a:lstStyle>
          <a:p>
            <a:pPr>
              <a:defRPr/>
            </a:pPr>
            <a:r>
              <a:rPr lang="de-DE"/>
              <a:t>Multiplikatorin I Hochschule </a:t>
            </a:r>
          </a:p>
        </p:txBody>
      </p:sp>
      <p:sp>
        <p:nvSpPr>
          <p:cNvPr id="7" name="Foliennummernplatzhalter 6"/>
          <p:cNvSpPr>
            <a:spLocks noGrp="1"/>
          </p:cNvSpPr>
          <p:nvPr>
            <p:ph type="sldNum" sz="quarter" idx="12"/>
          </p:nvPr>
        </p:nvSpPr>
        <p:spPr/>
        <p:txBody>
          <a:bodyPr/>
          <a:lstStyle>
            <a:lvl1pPr>
              <a:defRPr smtClean="0"/>
            </a:lvl1pPr>
          </a:lstStyle>
          <a:p>
            <a:pPr>
              <a:defRPr/>
            </a:pPr>
            <a:fld id="{747771BE-65AB-1143-B5AF-EE9396FAE3E1}" type="slidenum">
              <a:rPr lang="de-DE"/>
              <a:pPr>
                <a:defRPr/>
              </a:pPr>
              <a:t>‹Nr.›</a:t>
            </a:fld>
            <a:endParaRPr lang="de-DE"/>
          </a:p>
        </p:txBody>
      </p:sp>
    </p:spTree>
    <p:extLst>
      <p:ext uri="{BB962C8B-B14F-4D97-AF65-F5344CB8AC3E}">
        <p14:creationId xmlns:p14="http://schemas.microsoft.com/office/powerpoint/2010/main" val="31984376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chart" preserve="1">
  <p:cSld name="Titel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914400" y="1268760"/>
            <a:ext cx="8001000" cy="636240"/>
          </a:xfrm>
        </p:spPr>
        <p:txBody>
          <a:bodyPr/>
          <a:lstStyle/>
          <a:p>
            <a:r>
              <a:rPr lang="de-DE"/>
              <a:t>Titelmasterformat durch Klicken bearbeiten</a:t>
            </a:r>
          </a:p>
        </p:txBody>
      </p:sp>
      <p:sp>
        <p:nvSpPr>
          <p:cNvPr id="3" name="Diagrammplatzhalter 2"/>
          <p:cNvSpPr>
            <a:spLocks noGrp="1"/>
          </p:cNvSpPr>
          <p:nvPr>
            <p:ph type="chart" idx="1"/>
          </p:nvPr>
        </p:nvSpPr>
        <p:spPr>
          <a:xfrm>
            <a:off x="914400" y="2362200"/>
            <a:ext cx="8001000" cy="3733800"/>
          </a:xfrm>
        </p:spPr>
        <p:txBody>
          <a:bodyPr/>
          <a:lstStyle/>
          <a:p>
            <a:pPr lvl="0"/>
            <a:r>
              <a:rPr lang="de-DE" noProof="0"/>
              <a:t>Diagramm durch Klicken auf Symbol hinzufügen</a:t>
            </a:r>
            <a:endParaRPr lang="de-DE" noProof="0" dirty="0"/>
          </a:p>
        </p:txBody>
      </p:sp>
      <p:sp>
        <p:nvSpPr>
          <p:cNvPr id="4" name="Datumsplatzhalter 3">
            <a:extLst>
              <a:ext uri="{FF2B5EF4-FFF2-40B4-BE49-F238E27FC236}">
                <a16:creationId xmlns:a16="http://schemas.microsoft.com/office/drawing/2014/main" id="{47BAA029-21F3-4455-817A-8D5F180718C1}"/>
              </a:ext>
            </a:extLst>
          </p:cNvPr>
          <p:cNvSpPr>
            <a:spLocks noGrp="1"/>
          </p:cNvSpPr>
          <p:nvPr>
            <p:ph type="dt" sz="half" idx="10"/>
          </p:nvPr>
        </p:nvSpPr>
        <p:spPr/>
        <p:txBody>
          <a:bodyPr/>
          <a:lstStyle>
            <a:lvl1pPr>
              <a:defRPr/>
            </a:lvl1pPr>
          </a:lstStyle>
          <a:p>
            <a:pPr>
              <a:defRPr/>
            </a:pPr>
            <a:endParaRPr lang="de-DE"/>
          </a:p>
        </p:txBody>
      </p:sp>
      <p:sp>
        <p:nvSpPr>
          <p:cNvPr id="5" name="Fußzeilenplatzhalter 4">
            <a:extLst>
              <a:ext uri="{FF2B5EF4-FFF2-40B4-BE49-F238E27FC236}">
                <a16:creationId xmlns:a16="http://schemas.microsoft.com/office/drawing/2014/main" id="{63BB25B7-D6CF-462F-A1A1-346ABFFC1AD9}"/>
              </a:ext>
            </a:extLst>
          </p:cNvPr>
          <p:cNvSpPr>
            <a:spLocks noGrp="1"/>
          </p:cNvSpPr>
          <p:nvPr>
            <p:ph type="ftr" sz="quarter" idx="11"/>
          </p:nvPr>
        </p:nvSpPr>
        <p:spPr/>
        <p:txBody>
          <a:bodyPr/>
          <a:lstStyle>
            <a:lvl1pPr>
              <a:defRPr/>
            </a:lvl1pPr>
          </a:lstStyle>
          <a:p>
            <a:pPr>
              <a:defRPr/>
            </a:pPr>
            <a:r>
              <a:rPr lang="de-DE"/>
              <a:t>Multiplikatorin</a:t>
            </a:r>
          </a:p>
        </p:txBody>
      </p:sp>
      <p:sp>
        <p:nvSpPr>
          <p:cNvPr id="6" name="Foliennummernplatzhalter 5">
            <a:extLst>
              <a:ext uri="{FF2B5EF4-FFF2-40B4-BE49-F238E27FC236}">
                <a16:creationId xmlns:a16="http://schemas.microsoft.com/office/drawing/2014/main" id="{89D4871E-582C-4D09-B6C1-598AA68A6CCD}"/>
              </a:ext>
            </a:extLst>
          </p:cNvPr>
          <p:cNvSpPr>
            <a:spLocks noGrp="1"/>
          </p:cNvSpPr>
          <p:nvPr>
            <p:ph type="sldNum" sz="quarter" idx="12"/>
          </p:nvPr>
        </p:nvSpPr>
        <p:spPr>
          <a:xfrm>
            <a:off x="84138" y="5946775"/>
            <a:ext cx="671512" cy="885825"/>
          </a:xfrm>
        </p:spPr>
        <p:txBody>
          <a:bodyPr/>
          <a:lstStyle>
            <a:lvl1pPr>
              <a:defRPr/>
            </a:lvl1pPr>
          </a:lstStyle>
          <a:p>
            <a:pPr>
              <a:defRPr/>
            </a:pPr>
            <a:fld id="{EEAD0B95-8881-4021-89A4-07B9AC8E2387}" type="slidenum">
              <a:rPr lang="de-DE" altLang="de-DE"/>
              <a:pPr>
                <a:defRPr/>
              </a:pPr>
              <a:t>‹Nr.›</a:t>
            </a:fld>
            <a:endParaRPr lang="de-DE" altLang="de-DE"/>
          </a:p>
        </p:txBody>
      </p:sp>
    </p:spTree>
    <p:extLst>
      <p:ext uri="{BB962C8B-B14F-4D97-AF65-F5344CB8AC3E}">
        <p14:creationId xmlns:p14="http://schemas.microsoft.com/office/powerpoint/2010/main" val="1789840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Vorstellungs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2610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27584" y="1313417"/>
            <a:ext cx="7886700" cy="373063"/>
          </a:xfrm>
        </p:spPr>
        <p:txBody>
          <a:bodyPr/>
          <a:lstStyle/>
          <a:p>
            <a:r>
              <a:rPr lang="de-DE"/>
              <a:t>Titelmasterformat durch Klicken bearbeiten</a:t>
            </a:r>
          </a:p>
        </p:txBody>
      </p:sp>
      <p:sp>
        <p:nvSpPr>
          <p:cNvPr id="3" name="Textplatzhalter 2"/>
          <p:cNvSpPr>
            <a:spLocks noGrp="1"/>
          </p:cNvSpPr>
          <p:nvPr>
            <p:ph type="body" idx="1"/>
          </p:nvPr>
        </p:nvSpPr>
        <p:spPr>
          <a:xfrm>
            <a:off x="892672"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890560" y="2503664"/>
            <a:ext cx="386873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826496"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828608" y="2505075"/>
            <a:ext cx="38877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13"/>
          <p:cNvSpPr>
            <a:spLocks noGrp="1" noChangeArrowheads="1"/>
          </p:cNvSpPr>
          <p:nvPr>
            <p:ph type="dt" sz="half" idx="10"/>
          </p:nvPr>
        </p:nvSpPr>
        <p:spPr>
          <a:ln/>
        </p:spPr>
        <p:txBody>
          <a:bodyPr/>
          <a:lstStyle>
            <a:lvl1pPr>
              <a:defRPr/>
            </a:lvl1pPr>
          </a:lstStyle>
          <a:p>
            <a:pPr>
              <a:defRPr/>
            </a:pPr>
            <a:fld id="{10C6FAEB-A07E-408B-BA35-C9B65FFDBF54}" type="datetime1">
              <a:rPr lang="de-DE" smtClean="0"/>
              <a:t>21.10.2019</a:t>
            </a:fld>
            <a:endParaRPr lang="de-DE"/>
          </a:p>
        </p:txBody>
      </p:sp>
      <p:sp>
        <p:nvSpPr>
          <p:cNvPr id="8" name="Rectangle 14"/>
          <p:cNvSpPr>
            <a:spLocks noGrp="1" noChangeArrowheads="1"/>
          </p:cNvSpPr>
          <p:nvPr>
            <p:ph type="ftr" sz="quarter" idx="11"/>
          </p:nvPr>
        </p:nvSpPr>
        <p:spPr>
          <a:ln/>
        </p:spPr>
        <p:txBody>
          <a:bodyPr/>
          <a:lstStyle>
            <a:lvl1pPr>
              <a:defRPr/>
            </a:lvl1pPr>
          </a:lstStyle>
          <a:p>
            <a:pPr>
              <a:defRPr/>
            </a:pPr>
            <a:r>
              <a:rPr lang="de-DE"/>
              <a:t>Multiplikatorin I Hochschule </a:t>
            </a:r>
          </a:p>
        </p:txBody>
      </p:sp>
      <p:sp>
        <p:nvSpPr>
          <p:cNvPr id="9" name="Rectangle 15"/>
          <p:cNvSpPr>
            <a:spLocks noGrp="1" noChangeArrowheads="1"/>
          </p:cNvSpPr>
          <p:nvPr>
            <p:ph type="sldNum" sz="quarter" idx="12"/>
          </p:nvPr>
        </p:nvSpPr>
        <p:spPr>
          <a:ln/>
        </p:spPr>
        <p:txBody>
          <a:bodyPr/>
          <a:lstStyle>
            <a:lvl1pPr>
              <a:defRPr/>
            </a:lvl1pPr>
          </a:lstStyle>
          <a:p>
            <a:pPr>
              <a:defRPr/>
            </a:pPr>
            <a:fld id="{068B2E56-D8E9-EF4F-8258-BC4517E8AEC8}" type="slidenum">
              <a:rPr lang="de-DE"/>
              <a:pPr>
                <a:defRPr/>
              </a:pPr>
              <a:t>‹Nr.›</a:t>
            </a:fld>
            <a:endParaRPr lang="de-DE"/>
          </a:p>
        </p:txBody>
      </p:sp>
    </p:spTree>
    <p:extLst>
      <p:ext uri="{BB962C8B-B14F-4D97-AF65-F5344CB8AC3E}">
        <p14:creationId xmlns:p14="http://schemas.microsoft.com/office/powerpoint/2010/main" val="1496726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13"/>
          <p:cNvSpPr>
            <a:spLocks noGrp="1" noChangeArrowheads="1"/>
          </p:cNvSpPr>
          <p:nvPr>
            <p:ph type="dt" sz="half" idx="10"/>
          </p:nvPr>
        </p:nvSpPr>
        <p:spPr>
          <a:ln/>
        </p:spPr>
        <p:txBody>
          <a:bodyPr/>
          <a:lstStyle>
            <a:lvl1pPr>
              <a:defRPr/>
            </a:lvl1pPr>
          </a:lstStyle>
          <a:p>
            <a:pPr>
              <a:defRPr/>
            </a:pPr>
            <a:fld id="{4756F84A-5B72-4B03-A030-ED59CFD19F4D}" type="datetime1">
              <a:rPr lang="de-DE" smtClean="0"/>
              <a:t>21.10.2019</a:t>
            </a:fld>
            <a:endParaRPr lang="de-DE"/>
          </a:p>
        </p:txBody>
      </p:sp>
      <p:sp>
        <p:nvSpPr>
          <p:cNvPr id="4" name="Rectangle 14"/>
          <p:cNvSpPr>
            <a:spLocks noGrp="1" noChangeArrowheads="1"/>
          </p:cNvSpPr>
          <p:nvPr>
            <p:ph type="ftr" sz="quarter" idx="11"/>
          </p:nvPr>
        </p:nvSpPr>
        <p:spPr>
          <a:ln/>
        </p:spPr>
        <p:txBody>
          <a:bodyPr/>
          <a:lstStyle>
            <a:lvl1pPr>
              <a:defRPr/>
            </a:lvl1pPr>
          </a:lstStyle>
          <a:p>
            <a:pPr>
              <a:defRPr/>
            </a:pPr>
            <a:r>
              <a:rPr lang="de-DE"/>
              <a:t>Multiplikatorin I Hochschule </a:t>
            </a:r>
          </a:p>
        </p:txBody>
      </p:sp>
      <p:sp>
        <p:nvSpPr>
          <p:cNvPr id="5" name="Rectangle 15"/>
          <p:cNvSpPr>
            <a:spLocks noGrp="1" noChangeArrowheads="1"/>
          </p:cNvSpPr>
          <p:nvPr>
            <p:ph type="sldNum" sz="quarter" idx="12"/>
          </p:nvPr>
        </p:nvSpPr>
        <p:spPr>
          <a:ln/>
        </p:spPr>
        <p:txBody>
          <a:bodyPr/>
          <a:lstStyle>
            <a:lvl1pPr>
              <a:defRPr/>
            </a:lvl1pPr>
          </a:lstStyle>
          <a:p>
            <a:pPr>
              <a:defRPr/>
            </a:pPr>
            <a:fld id="{8E2A33FA-B96D-7A43-851D-2DB0B94A893F}" type="slidenum">
              <a:rPr lang="de-DE"/>
              <a:pPr>
                <a:defRPr/>
              </a:pPr>
              <a:t>‹Nr.›</a:t>
            </a:fld>
            <a:endParaRPr lang="de-DE"/>
          </a:p>
        </p:txBody>
      </p:sp>
    </p:spTree>
    <p:extLst>
      <p:ext uri="{BB962C8B-B14F-4D97-AF65-F5344CB8AC3E}">
        <p14:creationId xmlns:p14="http://schemas.microsoft.com/office/powerpoint/2010/main" val="52768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fld id="{4845D2FC-CB59-4A37-A12E-B8017865CF98}" type="datetime1">
              <a:rPr lang="de-DE" smtClean="0"/>
              <a:t>21.10.2019</a:t>
            </a:fld>
            <a:endParaRPr lang="de-DE"/>
          </a:p>
        </p:txBody>
      </p:sp>
      <p:sp>
        <p:nvSpPr>
          <p:cNvPr id="3" name="Rectangle 14"/>
          <p:cNvSpPr>
            <a:spLocks noGrp="1" noChangeArrowheads="1"/>
          </p:cNvSpPr>
          <p:nvPr>
            <p:ph type="ftr" sz="quarter" idx="11"/>
          </p:nvPr>
        </p:nvSpPr>
        <p:spPr>
          <a:ln/>
        </p:spPr>
        <p:txBody>
          <a:bodyPr/>
          <a:lstStyle>
            <a:lvl1pPr>
              <a:defRPr/>
            </a:lvl1pPr>
          </a:lstStyle>
          <a:p>
            <a:pPr>
              <a:defRPr/>
            </a:pPr>
            <a:r>
              <a:rPr lang="de-DE"/>
              <a:t>Multiplikatorin I Hochschule </a:t>
            </a:r>
          </a:p>
        </p:txBody>
      </p:sp>
      <p:sp>
        <p:nvSpPr>
          <p:cNvPr id="4" name="Rectangle 15"/>
          <p:cNvSpPr>
            <a:spLocks noGrp="1" noChangeArrowheads="1"/>
          </p:cNvSpPr>
          <p:nvPr>
            <p:ph type="sldNum" sz="quarter" idx="12"/>
          </p:nvPr>
        </p:nvSpPr>
        <p:spPr>
          <a:ln/>
        </p:spPr>
        <p:txBody>
          <a:bodyPr/>
          <a:lstStyle>
            <a:lvl1pPr>
              <a:defRPr/>
            </a:lvl1pPr>
          </a:lstStyle>
          <a:p>
            <a:pPr>
              <a:defRPr/>
            </a:pPr>
            <a:fld id="{66D89AFA-90BC-7A4D-A40E-A2F1D38C99D1}" type="slidenum">
              <a:rPr lang="de-DE"/>
              <a:pPr>
                <a:defRPr/>
              </a:pPr>
              <a:t>‹Nr.›</a:t>
            </a:fld>
            <a:endParaRPr lang="de-DE"/>
          </a:p>
        </p:txBody>
      </p:sp>
    </p:spTree>
    <p:extLst>
      <p:ext uri="{BB962C8B-B14F-4D97-AF65-F5344CB8AC3E}">
        <p14:creationId xmlns:p14="http://schemas.microsoft.com/office/powerpoint/2010/main" val="2498710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84225" y="1340768"/>
            <a:ext cx="2949575" cy="1440160"/>
          </a:xfrm>
        </p:spPr>
        <p:txBody>
          <a:bodyPr/>
          <a:lstStyle>
            <a:lvl1pPr>
              <a:defRPr sz="3200"/>
            </a:lvl1pPr>
          </a:lstStyle>
          <a:p>
            <a:r>
              <a:rPr lang="de-DE" dirty="0"/>
              <a:t>Titelmasterformat durch Klicken bearbeiten</a:t>
            </a:r>
          </a:p>
        </p:txBody>
      </p:sp>
      <p:sp>
        <p:nvSpPr>
          <p:cNvPr id="3" name="Inhaltsplatzhalter 2"/>
          <p:cNvSpPr>
            <a:spLocks noGrp="1"/>
          </p:cNvSpPr>
          <p:nvPr>
            <p:ph idx="1"/>
          </p:nvPr>
        </p:nvSpPr>
        <p:spPr>
          <a:xfrm>
            <a:off x="3887788" y="1340768"/>
            <a:ext cx="4629150" cy="452028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p:cNvSpPr>
            <a:spLocks noGrp="1"/>
          </p:cNvSpPr>
          <p:nvPr>
            <p:ph type="body" sz="half" idx="2"/>
          </p:nvPr>
        </p:nvSpPr>
        <p:spPr>
          <a:xfrm>
            <a:off x="782792" y="2780928"/>
            <a:ext cx="2949575" cy="30880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lvl1pPr>
              <a:defRPr smtClean="0"/>
            </a:lvl1pPr>
          </a:lstStyle>
          <a:p>
            <a:pPr>
              <a:defRPr/>
            </a:pPr>
            <a:fld id="{0D246ACE-8E16-4197-A3A3-20F1AE93173E}" type="datetime1">
              <a:rPr lang="de-DE" smtClean="0"/>
              <a:t>21.10.2019</a:t>
            </a:fld>
            <a:endParaRPr lang="de-DE"/>
          </a:p>
        </p:txBody>
      </p:sp>
      <p:sp>
        <p:nvSpPr>
          <p:cNvPr id="6" name="Fußzeilenplatzhalter 5"/>
          <p:cNvSpPr>
            <a:spLocks noGrp="1"/>
          </p:cNvSpPr>
          <p:nvPr>
            <p:ph type="ftr" sz="quarter" idx="11"/>
          </p:nvPr>
        </p:nvSpPr>
        <p:spPr/>
        <p:txBody>
          <a:bodyPr/>
          <a:lstStyle>
            <a:lvl1pPr>
              <a:defRPr/>
            </a:lvl1pPr>
          </a:lstStyle>
          <a:p>
            <a:pPr>
              <a:defRPr/>
            </a:pPr>
            <a:r>
              <a:rPr lang="de-DE"/>
              <a:t>Multiplikatorin I Hochschule </a:t>
            </a:r>
          </a:p>
        </p:txBody>
      </p:sp>
      <p:sp>
        <p:nvSpPr>
          <p:cNvPr id="7" name="Foliennummernplatzhalter 6"/>
          <p:cNvSpPr>
            <a:spLocks noGrp="1"/>
          </p:cNvSpPr>
          <p:nvPr>
            <p:ph type="sldNum" sz="quarter" idx="12"/>
          </p:nvPr>
        </p:nvSpPr>
        <p:spPr/>
        <p:txBody>
          <a:bodyPr/>
          <a:lstStyle>
            <a:lvl1pPr>
              <a:defRPr smtClean="0"/>
            </a:lvl1pPr>
          </a:lstStyle>
          <a:p>
            <a:pPr>
              <a:defRPr/>
            </a:pPr>
            <a:fld id="{A9D54266-A2A2-2842-A129-ADE2E94143AB}" type="slidenum">
              <a:rPr lang="de-DE"/>
              <a:pPr>
                <a:defRPr/>
              </a:pPr>
              <a:t>‹Nr.›</a:t>
            </a:fld>
            <a:endParaRPr lang="de-DE"/>
          </a:p>
        </p:txBody>
      </p:sp>
    </p:spTree>
    <p:extLst>
      <p:ext uri="{BB962C8B-B14F-4D97-AF65-F5344CB8AC3E}">
        <p14:creationId xmlns:p14="http://schemas.microsoft.com/office/powerpoint/2010/main" val="1570472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99592" y="1342865"/>
            <a:ext cx="2949575" cy="1600200"/>
          </a:xfrm>
        </p:spPr>
        <p:txBody>
          <a:bodyPr/>
          <a:lstStyle>
            <a:lvl1pPr>
              <a:defRPr sz="3200"/>
            </a:lvl1pPr>
          </a:lstStyle>
          <a:p>
            <a:r>
              <a:rPr lang="de-DE" dirty="0"/>
              <a:t>Titelmasterformat durch Klicken bearbeiten</a:t>
            </a:r>
          </a:p>
        </p:txBody>
      </p:sp>
      <p:sp>
        <p:nvSpPr>
          <p:cNvPr id="3" name="Bildplatzhalter 2"/>
          <p:cNvSpPr>
            <a:spLocks noGrp="1"/>
          </p:cNvSpPr>
          <p:nvPr>
            <p:ph type="pic" idx="1"/>
          </p:nvPr>
        </p:nvSpPr>
        <p:spPr>
          <a:xfrm>
            <a:off x="3887788" y="1340768"/>
            <a:ext cx="4629150" cy="47883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a:p>
        </p:txBody>
      </p:sp>
      <p:sp>
        <p:nvSpPr>
          <p:cNvPr id="4" name="Textplatzhalter 3"/>
          <p:cNvSpPr>
            <a:spLocks noGrp="1"/>
          </p:cNvSpPr>
          <p:nvPr>
            <p:ph type="body" sz="half" idx="2"/>
          </p:nvPr>
        </p:nvSpPr>
        <p:spPr>
          <a:xfrm>
            <a:off x="918902" y="2943064"/>
            <a:ext cx="2949575" cy="31860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Textmasterformat bearbeiten</a:t>
            </a:r>
          </a:p>
        </p:txBody>
      </p:sp>
      <p:sp>
        <p:nvSpPr>
          <p:cNvPr id="5" name="Rectangle 13"/>
          <p:cNvSpPr>
            <a:spLocks noGrp="1" noChangeArrowheads="1"/>
          </p:cNvSpPr>
          <p:nvPr>
            <p:ph type="dt" sz="half" idx="10"/>
          </p:nvPr>
        </p:nvSpPr>
        <p:spPr>
          <a:ln/>
        </p:spPr>
        <p:txBody>
          <a:bodyPr/>
          <a:lstStyle>
            <a:lvl1pPr>
              <a:defRPr/>
            </a:lvl1pPr>
          </a:lstStyle>
          <a:p>
            <a:pPr>
              <a:defRPr/>
            </a:pPr>
            <a:fld id="{1E8B1563-7111-4283-927F-63EA905D0ABC}" type="datetime1">
              <a:rPr lang="de-DE" smtClean="0"/>
              <a:t>21.10.2019</a:t>
            </a:fld>
            <a:endParaRPr lang="de-DE"/>
          </a:p>
        </p:txBody>
      </p:sp>
      <p:sp>
        <p:nvSpPr>
          <p:cNvPr id="6" name="Rectangle 14"/>
          <p:cNvSpPr>
            <a:spLocks noGrp="1" noChangeArrowheads="1"/>
          </p:cNvSpPr>
          <p:nvPr>
            <p:ph type="ftr" sz="quarter" idx="11"/>
          </p:nvPr>
        </p:nvSpPr>
        <p:spPr>
          <a:ln/>
        </p:spPr>
        <p:txBody>
          <a:bodyPr/>
          <a:lstStyle>
            <a:lvl1pPr>
              <a:defRPr/>
            </a:lvl1pPr>
          </a:lstStyle>
          <a:p>
            <a:pPr>
              <a:defRPr/>
            </a:pPr>
            <a:r>
              <a:rPr lang="de-DE"/>
              <a:t>Multiplikatorin I Hochschule </a:t>
            </a:r>
          </a:p>
        </p:txBody>
      </p:sp>
      <p:sp>
        <p:nvSpPr>
          <p:cNvPr id="7" name="Rectangle 15"/>
          <p:cNvSpPr>
            <a:spLocks noGrp="1" noChangeArrowheads="1"/>
          </p:cNvSpPr>
          <p:nvPr>
            <p:ph type="sldNum" sz="quarter" idx="12"/>
          </p:nvPr>
        </p:nvSpPr>
        <p:spPr>
          <a:ln/>
        </p:spPr>
        <p:txBody>
          <a:bodyPr/>
          <a:lstStyle>
            <a:lvl1pPr>
              <a:defRPr/>
            </a:lvl1pPr>
          </a:lstStyle>
          <a:p>
            <a:pPr>
              <a:defRPr/>
            </a:pPr>
            <a:fld id="{E5789076-1919-8B4B-9FA7-DADB14A59DF3}" type="slidenum">
              <a:rPr lang="de-DE"/>
              <a:pPr>
                <a:defRPr/>
              </a:pPr>
              <a:t>‹Nr.›</a:t>
            </a:fld>
            <a:endParaRPr lang="de-DE"/>
          </a:p>
        </p:txBody>
      </p:sp>
    </p:spTree>
    <p:extLst>
      <p:ext uri="{BB962C8B-B14F-4D97-AF65-F5344CB8AC3E}">
        <p14:creationId xmlns:p14="http://schemas.microsoft.com/office/powerpoint/2010/main" val="495137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tif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1.tiff"/><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6" Type="http://schemas.openxmlformats.org/officeDocument/2006/relationships/image" Target="../media/image3.tiff"/><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heme" Target="../theme/theme3.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46" name="Group 22"/>
          <p:cNvGrpSpPr>
            <a:grpSpLocks/>
          </p:cNvGrpSpPr>
          <p:nvPr/>
        </p:nvGrpSpPr>
        <p:grpSpPr bwMode="auto">
          <a:xfrm>
            <a:off x="0" y="0"/>
            <a:ext cx="3200400" cy="6858000"/>
            <a:chOff x="0" y="0"/>
            <a:chExt cx="2016" cy="4320"/>
          </a:xfrm>
          <a:solidFill>
            <a:srgbClr val="3493C5"/>
          </a:solidFill>
        </p:grpSpPr>
        <p:sp>
          <p:nvSpPr>
            <p:cNvPr id="1027" name="Rectangle 3"/>
            <p:cNvSpPr>
              <a:spLocks noChangeArrowheads="1"/>
            </p:cNvSpPr>
            <p:nvPr/>
          </p:nvSpPr>
          <p:spPr bwMode="auto">
            <a:xfrm>
              <a:off x="0" y="0"/>
              <a:ext cx="480" cy="4320"/>
            </a:xfrm>
            <a:prstGeom prst="rect">
              <a:avLst/>
            </a:prstGeom>
            <a:grp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de-DE">
                <a:latin typeface="Times New Roman" panose="02020603050405020304" pitchFamily="18" charset="0"/>
                <a:ea typeface="+mn-ea"/>
                <a:cs typeface="+mn-cs"/>
              </a:endParaRPr>
            </a:p>
          </p:txBody>
        </p:sp>
        <p:sp>
          <p:nvSpPr>
            <p:cNvPr id="1028" name="Rectangle 4"/>
            <p:cNvSpPr>
              <a:spLocks noChangeArrowheads="1"/>
            </p:cNvSpPr>
            <p:nvPr/>
          </p:nvSpPr>
          <p:spPr bwMode="auto">
            <a:xfrm>
              <a:off x="432" y="0"/>
              <a:ext cx="1584" cy="672"/>
            </a:xfrm>
            <a:prstGeom prst="rect">
              <a:avLst/>
            </a:prstGeom>
            <a:grp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de-DE">
                <a:latin typeface="Times New Roman" panose="02020603050405020304" pitchFamily="18" charset="0"/>
                <a:ea typeface="+mn-ea"/>
                <a:cs typeface="+mn-cs"/>
              </a:endParaRPr>
            </a:p>
          </p:txBody>
        </p:sp>
      </p:grpSp>
      <p:sp>
        <p:nvSpPr>
          <p:cNvPr id="2" name="AutoShape 5"/>
          <p:cNvSpPr>
            <a:spLocks noChangeArrowheads="1"/>
          </p:cNvSpPr>
          <p:nvPr/>
        </p:nvSpPr>
        <p:spPr bwMode="auto">
          <a:xfrm>
            <a:off x="762000" y="762000"/>
            <a:ext cx="5105400" cy="609600"/>
          </a:xfrm>
          <a:prstGeom prst="roundRect">
            <a:avLst>
              <a:gd name="adj" fmla="val 50000"/>
            </a:avLst>
          </a:pr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kumimoji="1" lang="de-DE">
              <a:ea typeface="+mn-ea"/>
              <a:cs typeface="+mn-cs"/>
            </a:endParaRPr>
          </a:p>
        </p:txBody>
      </p:sp>
      <p:sp>
        <p:nvSpPr>
          <p:cNvPr id="1029" name="Rectangle 7"/>
          <p:cNvSpPr>
            <a:spLocks noGrp="1" noChangeArrowheads="1"/>
          </p:cNvSpPr>
          <p:nvPr>
            <p:ph type="title"/>
          </p:nvPr>
        </p:nvSpPr>
        <p:spPr bwMode="auto">
          <a:xfrm>
            <a:off x="914400" y="1268413"/>
            <a:ext cx="8001000" cy="6365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de-DE"/>
              <a:t>Klicken Sie, um das Titelformat zu bearbeiten</a:t>
            </a:r>
          </a:p>
        </p:txBody>
      </p:sp>
      <p:sp>
        <p:nvSpPr>
          <p:cNvPr id="1030" name="Rectangle 8"/>
          <p:cNvSpPr>
            <a:spLocks noGrp="1" noChangeArrowheads="1"/>
          </p:cNvSpPr>
          <p:nvPr>
            <p:ph type="body" idx="1"/>
          </p:nvPr>
        </p:nvSpPr>
        <p:spPr bwMode="auto">
          <a:xfrm>
            <a:off x="914400" y="2362200"/>
            <a:ext cx="8001000" cy="3733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de-DE" dirty="0"/>
              <a:t>Klicken Sie, um die Formate des Vorlagentextes zu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37" name="Rectangle 13"/>
          <p:cNvSpPr>
            <a:spLocks noGrp="1" noChangeArrowheads="1"/>
          </p:cNvSpPr>
          <p:nvPr>
            <p:ph type="dt" sz="half" idx="2"/>
          </p:nvPr>
        </p:nvSpPr>
        <p:spPr bwMode="auto">
          <a:xfrm>
            <a:off x="7010400" y="6553200"/>
            <a:ext cx="19050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lvl1pPr algn="r" eaLnBrk="1" hangingPunct="1">
              <a:defRPr sz="1400" smtClean="0">
                <a:latin typeface="Arial" charset="0"/>
                <a:cs typeface="+mn-cs"/>
              </a:defRPr>
            </a:lvl1pPr>
          </a:lstStyle>
          <a:p>
            <a:pPr>
              <a:defRPr/>
            </a:pPr>
            <a:fld id="{32D379A8-215E-436B-AF35-D86284D82F5F}" type="datetime1">
              <a:rPr lang="de-DE" smtClean="0"/>
              <a:t>21.10.2019</a:t>
            </a:fld>
            <a:endParaRPr lang="de-DE"/>
          </a:p>
        </p:txBody>
      </p:sp>
      <p:sp>
        <p:nvSpPr>
          <p:cNvPr id="1038" name="Rectangle 14"/>
          <p:cNvSpPr>
            <a:spLocks noGrp="1" noChangeArrowheads="1"/>
          </p:cNvSpPr>
          <p:nvPr>
            <p:ph type="ftr" sz="quarter" idx="3"/>
          </p:nvPr>
        </p:nvSpPr>
        <p:spPr bwMode="auto">
          <a:xfrm>
            <a:off x="2936875" y="6529388"/>
            <a:ext cx="28956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lvl1pPr algn="ctr" eaLnBrk="1" hangingPunct="1">
              <a:defRPr sz="1400">
                <a:latin typeface="+mn-lt"/>
                <a:ea typeface="+mn-ea"/>
                <a:cs typeface="+mn-cs"/>
              </a:defRPr>
            </a:lvl1pPr>
          </a:lstStyle>
          <a:p>
            <a:pPr>
              <a:defRPr/>
            </a:pPr>
            <a:r>
              <a:rPr lang="de-DE"/>
              <a:t>Multiplikatorin I Hochschule </a:t>
            </a:r>
          </a:p>
        </p:txBody>
      </p:sp>
      <p:sp>
        <p:nvSpPr>
          <p:cNvPr id="1039" name="Rectangle 15"/>
          <p:cNvSpPr>
            <a:spLocks noGrp="1" noChangeArrowheads="1"/>
          </p:cNvSpPr>
          <p:nvPr>
            <p:ph type="sldNum" sz="quarter" idx="4"/>
          </p:nvPr>
        </p:nvSpPr>
        <p:spPr bwMode="auto">
          <a:xfrm>
            <a:off x="84138" y="6462713"/>
            <a:ext cx="887412" cy="369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spAutoFit/>
          </a:bodyPr>
          <a:lstStyle>
            <a:lvl1pPr eaLnBrk="1" hangingPunct="1">
              <a:defRPr sz="1800" b="1" smtClean="0">
                <a:solidFill>
                  <a:schemeClr val="bg1"/>
                </a:solidFill>
                <a:latin typeface="Arial" charset="0"/>
                <a:cs typeface="+mn-cs"/>
              </a:defRPr>
            </a:lvl1pPr>
          </a:lstStyle>
          <a:p>
            <a:pPr>
              <a:defRPr/>
            </a:pPr>
            <a:fld id="{898ABEBE-6BF0-954A-8FC5-C601CBD85886}" type="slidenum">
              <a:rPr lang="de-DE"/>
              <a:pPr>
                <a:defRPr/>
              </a:pPr>
              <a:t>‹Nr.›</a:t>
            </a:fld>
            <a:endParaRPr lang="de-DE"/>
          </a:p>
        </p:txBody>
      </p:sp>
      <p:pic>
        <p:nvPicPr>
          <p:cNvPr id="12" name="Grafik 11">
            <a:extLst>
              <a:ext uri="{FF2B5EF4-FFF2-40B4-BE49-F238E27FC236}">
                <a16:creationId xmlns:a16="http://schemas.microsoft.com/office/drawing/2014/main" id="{F29061DC-1F5E-47A5-BDC0-BF0967D48B5A}"/>
              </a:ext>
            </a:extLst>
          </p:cNvPr>
          <p:cNvPicPr>
            <a:picLocks noChangeAspect="1"/>
          </p:cNvPicPr>
          <p:nvPr userDrawn="1"/>
        </p:nvPicPr>
        <p:blipFill>
          <a:blip r:embed="rId15" cstate="email">
            <a:extLst>
              <a:ext uri="{28A0092B-C50C-407E-A947-70E740481C1C}">
                <a14:useLocalDpi xmlns:a14="http://schemas.microsoft.com/office/drawing/2010/main" val="0"/>
              </a:ext>
            </a:extLst>
          </a:blip>
          <a:stretch>
            <a:fillRect/>
          </a:stretch>
        </p:blipFill>
        <p:spPr>
          <a:xfrm>
            <a:off x="7010400" y="0"/>
            <a:ext cx="2017656" cy="636587"/>
          </a:xfrm>
          <a:prstGeom prst="rect">
            <a:avLst/>
          </a:prstGeom>
        </p:spPr>
      </p:pic>
    </p:spTree>
  </p:cSld>
  <p:clrMap bg1="lt1" tx1="dk1" bg2="lt2" tx2="dk2" accent1="accent1" accent2="accent2" accent3="accent3" accent4="accent4" accent5="accent5" accent6="accent6" hlink="hlink" folHlink="folHlink"/>
  <p:sldLayoutIdLst>
    <p:sldLayoutId id="2147483740" r:id="rId1"/>
    <p:sldLayoutId id="2147483741" r:id="rId2"/>
    <p:sldLayoutId id="2147483734" r:id="rId3"/>
    <p:sldLayoutId id="2147483742" r:id="rId4"/>
    <p:sldLayoutId id="2147483735" r:id="rId5"/>
    <p:sldLayoutId id="2147483736" r:id="rId6"/>
    <p:sldLayoutId id="2147483737" r:id="rId7"/>
    <p:sldLayoutId id="2147483743" r:id="rId8"/>
    <p:sldLayoutId id="2147483738" r:id="rId9"/>
    <p:sldLayoutId id="2147483739" r:id="rId10"/>
    <p:sldLayoutId id="2147483744" r:id="rId11"/>
    <p:sldLayoutId id="2147483745" r:id="rId12"/>
    <p:sldLayoutId id="2147483746" r:id="rId13"/>
  </p:sldLayoutIdLst>
  <p:hf hdr="0"/>
  <p:txStyles>
    <p:titleStyle>
      <a:lvl1pPr algn="l" rtl="0" eaLnBrk="0" fontAlgn="base" hangingPunct="0">
        <a:lnSpc>
          <a:spcPct val="90000"/>
        </a:lnSpc>
        <a:spcBef>
          <a:spcPct val="0"/>
        </a:spcBef>
        <a:spcAft>
          <a:spcPct val="0"/>
        </a:spcAft>
        <a:defRPr sz="2800" b="1" kern="1200">
          <a:solidFill>
            <a:schemeClr val="bg2"/>
          </a:solidFill>
          <a:latin typeface="+mj-lt"/>
          <a:ea typeface="ＭＳ Ｐゴシック" charset="0"/>
          <a:cs typeface="ＭＳ Ｐゴシック" charset="0"/>
        </a:defRPr>
      </a:lvl1pPr>
      <a:lvl2pPr algn="l" rtl="0" eaLnBrk="0" fontAlgn="base" hangingPunct="0">
        <a:lnSpc>
          <a:spcPct val="90000"/>
        </a:lnSpc>
        <a:spcBef>
          <a:spcPct val="0"/>
        </a:spcBef>
        <a:spcAft>
          <a:spcPct val="0"/>
        </a:spcAft>
        <a:defRPr sz="2800" b="1">
          <a:solidFill>
            <a:schemeClr val="bg2"/>
          </a:solidFill>
          <a:latin typeface="Arial" panose="020B0604020202020204" pitchFamily="34" charset="0"/>
          <a:ea typeface="ＭＳ Ｐゴシック" charset="0"/>
          <a:cs typeface="ＭＳ Ｐゴシック" charset="0"/>
        </a:defRPr>
      </a:lvl2pPr>
      <a:lvl3pPr algn="l" rtl="0" eaLnBrk="0" fontAlgn="base" hangingPunct="0">
        <a:lnSpc>
          <a:spcPct val="90000"/>
        </a:lnSpc>
        <a:spcBef>
          <a:spcPct val="0"/>
        </a:spcBef>
        <a:spcAft>
          <a:spcPct val="0"/>
        </a:spcAft>
        <a:defRPr sz="2800" b="1">
          <a:solidFill>
            <a:schemeClr val="bg2"/>
          </a:solidFill>
          <a:latin typeface="Arial" panose="020B0604020202020204" pitchFamily="34" charset="0"/>
          <a:ea typeface="ＭＳ Ｐゴシック" charset="0"/>
          <a:cs typeface="ＭＳ Ｐゴシック" charset="0"/>
        </a:defRPr>
      </a:lvl3pPr>
      <a:lvl4pPr algn="l" rtl="0" eaLnBrk="0" fontAlgn="base" hangingPunct="0">
        <a:lnSpc>
          <a:spcPct val="90000"/>
        </a:lnSpc>
        <a:spcBef>
          <a:spcPct val="0"/>
        </a:spcBef>
        <a:spcAft>
          <a:spcPct val="0"/>
        </a:spcAft>
        <a:defRPr sz="2800" b="1">
          <a:solidFill>
            <a:schemeClr val="bg2"/>
          </a:solidFill>
          <a:latin typeface="Arial" panose="020B0604020202020204" pitchFamily="34" charset="0"/>
          <a:ea typeface="ＭＳ Ｐゴシック" charset="0"/>
          <a:cs typeface="ＭＳ Ｐゴシック" charset="0"/>
        </a:defRPr>
      </a:lvl4pPr>
      <a:lvl5pPr algn="l" rtl="0" eaLnBrk="0" fontAlgn="base" hangingPunct="0">
        <a:lnSpc>
          <a:spcPct val="90000"/>
        </a:lnSpc>
        <a:spcBef>
          <a:spcPct val="0"/>
        </a:spcBef>
        <a:spcAft>
          <a:spcPct val="0"/>
        </a:spcAft>
        <a:defRPr sz="2800" b="1">
          <a:solidFill>
            <a:schemeClr val="bg2"/>
          </a:solidFill>
          <a:latin typeface="Arial" panose="020B0604020202020204" pitchFamily="34" charset="0"/>
          <a:ea typeface="ＭＳ Ｐゴシック" charset="0"/>
          <a:cs typeface="ＭＳ Ｐゴシック" charset="0"/>
        </a:defRPr>
      </a:lvl5pPr>
      <a:lvl6pPr marL="457200" algn="l" rtl="0" fontAlgn="base">
        <a:lnSpc>
          <a:spcPct val="90000"/>
        </a:lnSpc>
        <a:spcBef>
          <a:spcPct val="0"/>
        </a:spcBef>
        <a:spcAft>
          <a:spcPct val="0"/>
        </a:spcAft>
        <a:defRPr sz="3600" b="1">
          <a:solidFill>
            <a:schemeClr val="tx2"/>
          </a:solidFill>
          <a:latin typeface="Arial" panose="020B0604020202020204" pitchFamily="34" charset="0"/>
        </a:defRPr>
      </a:lvl6pPr>
      <a:lvl7pPr marL="914400" algn="l" rtl="0" fontAlgn="base">
        <a:lnSpc>
          <a:spcPct val="90000"/>
        </a:lnSpc>
        <a:spcBef>
          <a:spcPct val="0"/>
        </a:spcBef>
        <a:spcAft>
          <a:spcPct val="0"/>
        </a:spcAft>
        <a:defRPr sz="3600" b="1">
          <a:solidFill>
            <a:schemeClr val="tx2"/>
          </a:solidFill>
          <a:latin typeface="Arial" panose="020B0604020202020204" pitchFamily="34" charset="0"/>
        </a:defRPr>
      </a:lvl7pPr>
      <a:lvl8pPr marL="1371600" algn="l" rtl="0" fontAlgn="base">
        <a:lnSpc>
          <a:spcPct val="90000"/>
        </a:lnSpc>
        <a:spcBef>
          <a:spcPct val="0"/>
        </a:spcBef>
        <a:spcAft>
          <a:spcPct val="0"/>
        </a:spcAft>
        <a:defRPr sz="3600" b="1">
          <a:solidFill>
            <a:schemeClr val="tx2"/>
          </a:solidFill>
          <a:latin typeface="Arial" panose="020B0604020202020204" pitchFamily="34" charset="0"/>
        </a:defRPr>
      </a:lvl8pPr>
      <a:lvl9pPr marL="1828800" algn="l" rtl="0" fontAlgn="base">
        <a:lnSpc>
          <a:spcPct val="90000"/>
        </a:lnSpc>
        <a:spcBef>
          <a:spcPct val="0"/>
        </a:spcBef>
        <a:spcAft>
          <a:spcPct val="0"/>
        </a:spcAft>
        <a:defRPr sz="3600" b="1">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tx1"/>
        </a:buClr>
        <a:buSzPct val="75000"/>
        <a:buFont typeface="Wingdings" charset="0"/>
        <a:buChar char="l"/>
        <a:defRPr sz="28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1"/>
        </a:buClr>
        <a:buSzPct val="75000"/>
        <a:buChar char="–"/>
        <a:defRPr sz="24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Clr>
          <a:schemeClr val="tx1"/>
        </a:buClr>
        <a:buSzPct val="75000"/>
        <a:buFont typeface="Wingdings" charset="0"/>
        <a:buChar char="l"/>
        <a:defRPr sz="20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Clr>
          <a:schemeClr val="tx1"/>
        </a:buClr>
        <a:buSzPct val="80000"/>
        <a:buChar char="–"/>
        <a:defRPr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Clr>
          <a:schemeClr val="tx1"/>
        </a:buClr>
        <a:buSzPct val="65000"/>
        <a:buFont typeface="Wingdings" charset="0"/>
        <a:buChar char="l"/>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46" name="Group 22"/>
          <p:cNvGrpSpPr>
            <a:grpSpLocks/>
          </p:cNvGrpSpPr>
          <p:nvPr/>
        </p:nvGrpSpPr>
        <p:grpSpPr bwMode="auto">
          <a:xfrm>
            <a:off x="0" y="0"/>
            <a:ext cx="3200400" cy="6858000"/>
            <a:chOff x="0" y="0"/>
            <a:chExt cx="2016" cy="4320"/>
          </a:xfrm>
          <a:solidFill>
            <a:srgbClr val="3493C5"/>
          </a:solidFill>
        </p:grpSpPr>
        <p:sp>
          <p:nvSpPr>
            <p:cNvPr id="1027" name="Rectangle 3"/>
            <p:cNvSpPr>
              <a:spLocks noChangeArrowheads="1"/>
            </p:cNvSpPr>
            <p:nvPr/>
          </p:nvSpPr>
          <p:spPr bwMode="auto">
            <a:xfrm>
              <a:off x="0" y="0"/>
              <a:ext cx="480" cy="4320"/>
            </a:xfrm>
            <a:prstGeom prst="rect">
              <a:avLst/>
            </a:prstGeom>
            <a:gr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1" hangingPunct="1">
                <a:defRPr/>
              </a:pPr>
              <a:endParaRPr lang="de-DE">
                <a:latin typeface="Times New Roman" panose="02020603050405020304" pitchFamily="18" charset="0"/>
              </a:endParaRPr>
            </a:p>
          </p:txBody>
        </p:sp>
        <p:sp>
          <p:nvSpPr>
            <p:cNvPr id="1028" name="Rectangle 4"/>
            <p:cNvSpPr>
              <a:spLocks noChangeArrowheads="1"/>
            </p:cNvSpPr>
            <p:nvPr/>
          </p:nvSpPr>
          <p:spPr bwMode="auto">
            <a:xfrm>
              <a:off x="432" y="0"/>
              <a:ext cx="1584" cy="672"/>
            </a:xfrm>
            <a:prstGeom prst="rect">
              <a:avLst/>
            </a:prstGeom>
            <a:grp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1" hangingPunct="1">
                <a:defRPr/>
              </a:pPr>
              <a:endParaRPr lang="de-DE">
                <a:latin typeface="Times New Roman" panose="02020603050405020304" pitchFamily="18" charset="0"/>
              </a:endParaRPr>
            </a:p>
          </p:txBody>
        </p:sp>
      </p:grpSp>
      <p:sp>
        <p:nvSpPr>
          <p:cNvPr id="2" name="AutoShape 5"/>
          <p:cNvSpPr>
            <a:spLocks noChangeArrowheads="1"/>
          </p:cNvSpPr>
          <p:nvPr/>
        </p:nvSpPr>
        <p:spPr bwMode="auto">
          <a:xfrm>
            <a:off x="762000" y="762000"/>
            <a:ext cx="5105400" cy="609600"/>
          </a:xfrm>
          <a:prstGeom prst="roundRect">
            <a:avLst>
              <a:gd name="adj" fmla="val 50000"/>
            </a:avLst>
          </a:prstGeom>
          <a:solidFill>
            <a:schemeClr val="bg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kumimoji="1" lang="de-DE"/>
          </a:p>
        </p:txBody>
      </p:sp>
      <p:sp>
        <p:nvSpPr>
          <p:cNvPr id="1029" name="Rectangle 7"/>
          <p:cNvSpPr>
            <a:spLocks noGrp="1" noChangeArrowheads="1"/>
          </p:cNvSpPr>
          <p:nvPr>
            <p:ph type="title"/>
          </p:nvPr>
        </p:nvSpPr>
        <p:spPr bwMode="auto">
          <a:xfrm>
            <a:off x="914400" y="1268413"/>
            <a:ext cx="8001000" cy="6365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de-DE" altLang="de-DE"/>
              <a:t>Klicken Sie, um das Titelformat zu bearbeiten</a:t>
            </a:r>
          </a:p>
        </p:txBody>
      </p:sp>
      <p:sp>
        <p:nvSpPr>
          <p:cNvPr id="1030" name="Rectangle 8"/>
          <p:cNvSpPr>
            <a:spLocks noGrp="1" noChangeArrowheads="1"/>
          </p:cNvSpPr>
          <p:nvPr>
            <p:ph type="body" idx="1"/>
          </p:nvPr>
        </p:nvSpPr>
        <p:spPr bwMode="auto">
          <a:xfrm>
            <a:off x="914400" y="2362200"/>
            <a:ext cx="8001000" cy="3733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Klicken Sie, um die Formate des Vorlagentextes zu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37" name="Rectangle 13"/>
          <p:cNvSpPr>
            <a:spLocks noGrp="1" noChangeArrowheads="1"/>
          </p:cNvSpPr>
          <p:nvPr>
            <p:ph type="dt" sz="half" idx="2"/>
          </p:nvPr>
        </p:nvSpPr>
        <p:spPr bwMode="auto">
          <a:xfrm>
            <a:off x="7010400" y="6553200"/>
            <a:ext cx="19050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lvl1pPr algn="r" eaLnBrk="1" hangingPunct="1">
              <a:defRPr sz="1400">
                <a:latin typeface="+mn-lt"/>
              </a:defRPr>
            </a:lvl1pPr>
          </a:lstStyle>
          <a:p>
            <a:pPr>
              <a:defRPr/>
            </a:pPr>
            <a:fld id="{2DE5EA97-F00B-47B4-97ED-CF04619B7083}" type="datetime1">
              <a:rPr lang="de-DE" smtClean="0"/>
              <a:t>21.10.2019</a:t>
            </a:fld>
            <a:endParaRPr lang="de-DE"/>
          </a:p>
        </p:txBody>
      </p:sp>
      <p:sp>
        <p:nvSpPr>
          <p:cNvPr id="1038" name="Rectangle 14"/>
          <p:cNvSpPr>
            <a:spLocks noGrp="1" noChangeArrowheads="1"/>
          </p:cNvSpPr>
          <p:nvPr>
            <p:ph type="ftr" sz="quarter" idx="3"/>
          </p:nvPr>
        </p:nvSpPr>
        <p:spPr bwMode="auto">
          <a:xfrm>
            <a:off x="2936875" y="6529388"/>
            <a:ext cx="28956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lvl1pPr algn="ctr" eaLnBrk="1" hangingPunct="1">
              <a:defRPr sz="1400">
                <a:latin typeface="+mn-lt"/>
              </a:defRPr>
            </a:lvl1pPr>
          </a:lstStyle>
          <a:p>
            <a:pPr>
              <a:defRPr/>
            </a:pPr>
            <a:r>
              <a:rPr lang="de-DE"/>
              <a:t>Multiplikatorin I Hochschule </a:t>
            </a:r>
          </a:p>
        </p:txBody>
      </p:sp>
      <p:sp>
        <p:nvSpPr>
          <p:cNvPr id="1039" name="Rectangle 15"/>
          <p:cNvSpPr>
            <a:spLocks noGrp="1" noChangeArrowheads="1"/>
          </p:cNvSpPr>
          <p:nvPr>
            <p:ph type="sldNum" sz="quarter" idx="4"/>
          </p:nvPr>
        </p:nvSpPr>
        <p:spPr bwMode="auto">
          <a:xfrm>
            <a:off x="84138" y="6462713"/>
            <a:ext cx="887412" cy="369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spAutoFit/>
          </a:bodyPr>
          <a:lstStyle>
            <a:lvl1pPr eaLnBrk="1" hangingPunct="1">
              <a:defRPr sz="1800" b="1" smtClean="0">
                <a:solidFill>
                  <a:schemeClr val="bg1"/>
                </a:solidFill>
                <a:latin typeface="Arial" charset="0"/>
              </a:defRPr>
            </a:lvl1pPr>
          </a:lstStyle>
          <a:p>
            <a:pPr>
              <a:defRPr/>
            </a:pPr>
            <a:fld id="{DBE57EB1-10B9-4AC8-A599-06926DE424B9}" type="slidenum">
              <a:rPr lang="de-DE" altLang="de-DE"/>
              <a:pPr>
                <a:defRPr/>
              </a:pPr>
              <a:t>‹Nr.›</a:t>
            </a:fld>
            <a:endParaRPr lang="de-DE" altLang="de-DE"/>
          </a:p>
        </p:txBody>
      </p:sp>
      <p:pic>
        <p:nvPicPr>
          <p:cNvPr id="12" name="Grafik 11">
            <a:extLst>
              <a:ext uri="{FF2B5EF4-FFF2-40B4-BE49-F238E27FC236}">
                <a16:creationId xmlns:a16="http://schemas.microsoft.com/office/drawing/2014/main" id="{92B524A4-280A-4619-AA00-5E01F64D5DF4}"/>
              </a:ext>
            </a:extLst>
          </p:cNvPr>
          <p:cNvPicPr>
            <a:picLocks noChangeAspect="1"/>
          </p:cNvPicPr>
          <p:nvPr userDrawn="1"/>
        </p:nvPicPr>
        <p:blipFill>
          <a:blip r:embed="rId16" cstate="email">
            <a:extLst>
              <a:ext uri="{28A0092B-C50C-407E-A947-70E740481C1C}">
                <a14:useLocalDpi xmlns:a14="http://schemas.microsoft.com/office/drawing/2010/main" val="0"/>
              </a:ext>
            </a:extLst>
          </a:blip>
          <a:stretch>
            <a:fillRect/>
          </a:stretch>
        </p:blipFill>
        <p:spPr>
          <a:xfrm>
            <a:off x="7010400" y="0"/>
            <a:ext cx="2017656" cy="636587"/>
          </a:xfrm>
          <a:prstGeom prst="rect">
            <a:avLst/>
          </a:prstGeom>
        </p:spPr>
      </p:pic>
    </p:spTree>
    <p:extLst>
      <p:ext uri="{BB962C8B-B14F-4D97-AF65-F5344CB8AC3E}">
        <p14:creationId xmlns:p14="http://schemas.microsoft.com/office/powerpoint/2010/main" val="54772159"/>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Lst>
  <p:hf hdr="0"/>
  <p:txStyles>
    <p:titleStyle>
      <a:lvl1pPr algn="l" rtl="0" eaLnBrk="1" fontAlgn="base" hangingPunct="1">
        <a:lnSpc>
          <a:spcPct val="90000"/>
        </a:lnSpc>
        <a:spcBef>
          <a:spcPct val="0"/>
        </a:spcBef>
        <a:spcAft>
          <a:spcPct val="0"/>
        </a:spcAft>
        <a:defRPr sz="2800" b="1" kern="1200">
          <a:solidFill>
            <a:schemeClr val="bg2"/>
          </a:solidFill>
          <a:latin typeface="+mj-lt"/>
          <a:ea typeface="+mj-ea"/>
          <a:cs typeface="+mj-cs"/>
        </a:defRPr>
      </a:lvl1pPr>
      <a:lvl2pPr algn="l" rtl="0" eaLnBrk="1" fontAlgn="base" hangingPunct="1">
        <a:lnSpc>
          <a:spcPct val="90000"/>
        </a:lnSpc>
        <a:spcBef>
          <a:spcPct val="0"/>
        </a:spcBef>
        <a:spcAft>
          <a:spcPct val="0"/>
        </a:spcAft>
        <a:defRPr sz="2800" b="1">
          <a:solidFill>
            <a:schemeClr val="bg2"/>
          </a:solidFill>
          <a:latin typeface="Arial" panose="020B0604020202020204" pitchFamily="34" charset="0"/>
        </a:defRPr>
      </a:lvl2pPr>
      <a:lvl3pPr algn="l" rtl="0" eaLnBrk="1" fontAlgn="base" hangingPunct="1">
        <a:lnSpc>
          <a:spcPct val="90000"/>
        </a:lnSpc>
        <a:spcBef>
          <a:spcPct val="0"/>
        </a:spcBef>
        <a:spcAft>
          <a:spcPct val="0"/>
        </a:spcAft>
        <a:defRPr sz="2800" b="1">
          <a:solidFill>
            <a:schemeClr val="bg2"/>
          </a:solidFill>
          <a:latin typeface="Arial" panose="020B0604020202020204" pitchFamily="34" charset="0"/>
        </a:defRPr>
      </a:lvl3pPr>
      <a:lvl4pPr algn="l" rtl="0" eaLnBrk="1" fontAlgn="base" hangingPunct="1">
        <a:lnSpc>
          <a:spcPct val="90000"/>
        </a:lnSpc>
        <a:spcBef>
          <a:spcPct val="0"/>
        </a:spcBef>
        <a:spcAft>
          <a:spcPct val="0"/>
        </a:spcAft>
        <a:defRPr sz="2800" b="1">
          <a:solidFill>
            <a:schemeClr val="bg2"/>
          </a:solidFill>
          <a:latin typeface="Arial" panose="020B0604020202020204" pitchFamily="34" charset="0"/>
        </a:defRPr>
      </a:lvl4pPr>
      <a:lvl5pPr algn="l" rtl="0" eaLnBrk="1" fontAlgn="base" hangingPunct="1">
        <a:lnSpc>
          <a:spcPct val="90000"/>
        </a:lnSpc>
        <a:spcBef>
          <a:spcPct val="0"/>
        </a:spcBef>
        <a:spcAft>
          <a:spcPct val="0"/>
        </a:spcAft>
        <a:defRPr sz="2800" b="1">
          <a:solidFill>
            <a:schemeClr val="bg2"/>
          </a:solidFill>
          <a:latin typeface="Arial" panose="020B0604020202020204" pitchFamily="34" charset="0"/>
        </a:defRPr>
      </a:lvl5pPr>
      <a:lvl6pPr marL="457200" algn="l" rtl="0" eaLnBrk="1" fontAlgn="base" hangingPunct="1">
        <a:lnSpc>
          <a:spcPct val="90000"/>
        </a:lnSpc>
        <a:spcBef>
          <a:spcPct val="0"/>
        </a:spcBef>
        <a:spcAft>
          <a:spcPct val="0"/>
        </a:spcAft>
        <a:defRPr sz="3600" b="1">
          <a:solidFill>
            <a:schemeClr val="tx2"/>
          </a:solidFill>
          <a:latin typeface="Arial" panose="020B0604020202020204" pitchFamily="34" charset="0"/>
        </a:defRPr>
      </a:lvl6pPr>
      <a:lvl7pPr marL="914400" algn="l" rtl="0" eaLnBrk="1" fontAlgn="base" hangingPunct="1">
        <a:lnSpc>
          <a:spcPct val="90000"/>
        </a:lnSpc>
        <a:spcBef>
          <a:spcPct val="0"/>
        </a:spcBef>
        <a:spcAft>
          <a:spcPct val="0"/>
        </a:spcAft>
        <a:defRPr sz="3600" b="1">
          <a:solidFill>
            <a:schemeClr val="tx2"/>
          </a:solidFill>
          <a:latin typeface="Arial" panose="020B0604020202020204" pitchFamily="34" charset="0"/>
        </a:defRPr>
      </a:lvl7pPr>
      <a:lvl8pPr marL="1371600" algn="l" rtl="0" eaLnBrk="1" fontAlgn="base" hangingPunct="1">
        <a:lnSpc>
          <a:spcPct val="90000"/>
        </a:lnSpc>
        <a:spcBef>
          <a:spcPct val="0"/>
        </a:spcBef>
        <a:spcAft>
          <a:spcPct val="0"/>
        </a:spcAft>
        <a:defRPr sz="3600" b="1">
          <a:solidFill>
            <a:schemeClr val="tx2"/>
          </a:solidFill>
          <a:latin typeface="Arial" panose="020B0604020202020204" pitchFamily="34" charset="0"/>
        </a:defRPr>
      </a:lvl8pPr>
      <a:lvl9pPr marL="1828800" algn="l" rtl="0" eaLnBrk="1" fontAlgn="base" hangingPunct="1">
        <a:lnSpc>
          <a:spcPct val="90000"/>
        </a:lnSpc>
        <a:spcBef>
          <a:spcPct val="0"/>
        </a:spcBef>
        <a:spcAft>
          <a:spcPct val="0"/>
        </a:spcAft>
        <a:defRPr sz="3600" b="1">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lr>
          <a:schemeClr val="tx1"/>
        </a:buClr>
        <a:buSzPct val="75000"/>
        <a:buFont typeface="Wingdings" charset="2"/>
        <a:buChar char="l"/>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SzPct val="75000"/>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tx1"/>
        </a:buClr>
        <a:buSzPct val="75000"/>
        <a:buFont typeface="Wingdings" charset="2"/>
        <a:buChar char="l"/>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SzPct val="80000"/>
        <a:buChar char="–"/>
        <a:defRPr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SzPct val="65000"/>
        <a:buFont typeface="Wingdings" charset="2"/>
        <a:buChar char="l"/>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46" name="Group 22">
            <a:extLst>
              <a:ext uri="{FF2B5EF4-FFF2-40B4-BE49-F238E27FC236}">
                <a16:creationId xmlns:a16="http://schemas.microsoft.com/office/drawing/2014/main" id="{285252EA-175C-4A77-981B-3B3CF9051059}"/>
              </a:ext>
            </a:extLst>
          </p:cNvPr>
          <p:cNvGrpSpPr>
            <a:grpSpLocks/>
          </p:cNvGrpSpPr>
          <p:nvPr/>
        </p:nvGrpSpPr>
        <p:grpSpPr bwMode="auto">
          <a:xfrm>
            <a:off x="0" y="0"/>
            <a:ext cx="3200400" cy="6858000"/>
            <a:chOff x="0" y="0"/>
            <a:chExt cx="2016" cy="4320"/>
          </a:xfrm>
          <a:solidFill>
            <a:srgbClr val="3493C5"/>
          </a:solidFill>
        </p:grpSpPr>
        <p:sp>
          <p:nvSpPr>
            <p:cNvPr id="1027" name="Rectangle 3">
              <a:extLst>
                <a:ext uri="{FF2B5EF4-FFF2-40B4-BE49-F238E27FC236}">
                  <a16:creationId xmlns:a16="http://schemas.microsoft.com/office/drawing/2014/main" id="{3106571C-0F22-4ABC-A4F1-C256B93BA122}"/>
                </a:ext>
              </a:extLst>
            </p:cNvPr>
            <p:cNvSpPr>
              <a:spLocks noChangeArrowheads="1"/>
            </p:cNvSpPr>
            <p:nvPr/>
          </p:nvSpPr>
          <p:spPr bwMode="auto">
            <a:xfrm>
              <a:off x="0" y="0"/>
              <a:ext cx="480" cy="4320"/>
            </a:xfrm>
            <a:prstGeom prst="rect">
              <a:avLst/>
            </a:prstGeom>
            <a:grpFill/>
            <a:ln w="9525">
              <a:solidFill>
                <a:schemeClr val="tx1"/>
              </a:solidFill>
              <a:miter lim="800000"/>
              <a:headEnd/>
              <a:tailEnd/>
            </a:ln>
            <a:effectLst/>
          </p:spPr>
          <p:txBody>
            <a:bodyPr wrap="none" anchor="ctr"/>
            <a:lstStyle/>
            <a:p>
              <a:pPr eaLnBrk="1" hangingPunct="1">
                <a:defRPr/>
              </a:pPr>
              <a:endParaRPr lang="de-DE"/>
            </a:p>
          </p:txBody>
        </p:sp>
        <p:sp>
          <p:nvSpPr>
            <p:cNvPr id="1028" name="Rectangle 4">
              <a:extLst>
                <a:ext uri="{FF2B5EF4-FFF2-40B4-BE49-F238E27FC236}">
                  <a16:creationId xmlns:a16="http://schemas.microsoft.com/office/drawing/2014/main" id="{57E5BE86-637B-45E9-AEA9-63362E68BED1}"/>
                </a:ext>
              </a:extLst>
            </p:cNvPr>
            <p:cNvSpPr>
              <a:spLocks noChangeArrowheads="1"/>
            </p:cNvSpPr>
            <p:nvPr/>
          </p:nvSpPr>
          <p:spPr bwMode="auto">
            <a:xfrm>
              <a:off x="432" y="0"/>
              <a:ext cx="1584" cy="672"/>
            </a:xfrm>
            <a:prstGeom prst="rect">
              <a:avLst/>
            </a:prstGeom>
            <a:grpFill/>
            <a:ln>
              <a:noFill/>
            </a:ln>
            <a:effectLst/>
          </p:spPr>
          <p:txBody>
            <a:bodyPr wrap="none" anchor="ctr"/>
            <a:lstStyle/>
            <a:p>
              <a:pPr eaLnBrk="1" hangingPunct="1">
                <a:defRPr/>
              </a:pPr>
              <a:endParaRPr lang="de-DE"/>
            </a:p>
          </p:txBody>
        </p:sp>
      </p:grpSp>
      <p:sp>
        <p:nvSpPr>
          <p:cNvPr id="2" name="AutoShape 5">
            <a:extLst>
              <a:ext uri="{FF2B5EF4-FFF2-40B4-BE49-F238E27FC236}">
                <a16:creationId xmlns:a16="http://schemas.microsoft.com/office/drawing/2014/main" id="{498C5039-E7E0-46F7-953A-75EB5DDA1335}"/>
              </a:ext>
            </a:extLst>
          </p:cNvPr>
          <p:cNvSpPr>
            <a:spLocks noChangeArrowheads="1"/>
          </p:cNvSpPr>
          <p:nvPr/>
        </p:nvSpPr>
        <p:spPr bwMode="auto">
          <a:xfrm>
            <a:off x="762000" y="762000"/>
            <a:ext cx="5105400" cy="609600"/>
          </a:xfrm>
          <a:prstGeom prst="roundRect">
            <a:avLst>
              <a:gd name="adj" fmla="val 50000"/>
            </a:avLst>
          </a:prstGeom>
          <a:solidFill>
            <a:schemeClr val="bg1"/>
          </a:solidFill>
          <a:ln>
            <a:noFill/>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kumimoji="1" lang="de-DE"/>
          </a:p>
        </p:txBody>
      </p:sp>
      <p:sp>
        <p:nvSpPr>
          <p:cNvPr id="5125" name="Rectangle 7">
            <a:extLst>
              <a:ext uri="{FF2B5EF4-FFF2-40B4-BE49-F238E27FC236}">
                <a16:creationId xmlns:a16="http://schemas.microsoft.com/office/drawing/2014/main" id="{4A7FC79E-DE7B-4B10-8FEE-E4DB09132431}"/>
              </a:ext>
            </a:extLst>
          </p:cNvPr>
          <p:cNvSpPr>
            <a:spLocks noGrp="1" noChangeArrowheads="1"/>
          </p:cNvSpPr>
          <p:nvPr>
            <p:ph type="title"/>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de-DE" altLang="de-DE"/>
              <a:t>Klicken Sie, um das Titelformat zu bearbeiten</a:t>
            </a:r>
          </a:p>
        </p:txBody>
      </p:sp>
      <p:sp>
        <p:nvSpPr>
          <p:cNvPr id="5126" name="Rectangle 8">
            <a:extLst>
              <a:ext uri="{FF2B5EF4-FFF2-40B4-BE49-F238E27FC236}">
                <a16:creationId xmlns:a16="http://schemas.microsoft.com/office/drawing/2014/main" id="{7C9068D4-88CC-415E-AE81-1F3A69BD3A99}"/>
              </a:ext>
            </a:extLst>
          </p:cNvPr>
          <p:cNvSpPr>
            <a:spLocks noGrp="1" noChangeArrowheads="1"/>
          </p:cNvSpPr>
          <p:nvPr>
            <p:ph type="body" idx="1"/>
          </p:nvPr>
        </p:nvSpPr>
        <p:spPr bwMode="auto">
          <a:xfrm>
            <a:off x="914400" y="2362200"/>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Klicken Sie, um die Formate des Vorlagentextes zu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37" name="Rectangle 13">
            <a:extLst>
              <a:ext uri="{FF2B5EF4-FFF2-40B4-BE49-F238E27FC236}">
                <a16:creationId xmlns:a16="http://schemas.microsoft.com/office/drawing/2014/main" id="{3FA607DE-6E50-40CB-97E5-9AA8D0C5F8D4}"/>
              </a:ext>
            </a:extLst>
          </p:cNvPr>
          <p:cNvSpPr>
            <a:spLocks noGrp="1" noChangeArrowheads="1"/>
          </p:cNvSpPr>
          <p:nvPr>
            <p:ph type="dt" sz="half" idx="2"/>
          </p:nvPr>
        </p:nvSpPr>
        <p:spPr bwMode="auto">
          <a:xfrm>
            <a:off x="7010400" y="6553200"/>
            <a:ext cx="1905000" cy="304800"/>
          </a:xfrm>
          <a:prstGeom prst="rect">
            <a:avLst/>
          </a:prstGeom>
          <a:noFill/>
          <a:ln>
            <a:noFill/>
          </a:ln>
          <a:effectLst/>
        </p:spPr>
        <p:txBody>
          <a:bodyPr vert="horz" wrap="square" lIns="91440" tIns="45720" rIns="91440" bIns="45720" numCol="1" anchor="b" anchorCtr="0" compatLnSpc="1">
            <a:prstTxWarp prst="textNoShape">
              <a:avLst/>
            </a:prstTxWarp>
            <a:spAutoFit/>
          </a:bodyPr>
          <a:lstStyle>
            <a:lvl1pPr algn="r" eaLnBrk="1" hangingPunct="1">
              <a:defRPr sz="1400">
                <a:latin typeface="+mn-lt"/>
              </a:defRPr>
            </a:lvl1pPr>
          </a:lstStyle>
          <a:p>
            <a:pPr>
              <a:defRPr/>
            </a:pPr>
            <a:endParaRPr lang="de-DE"/>
          </a:p>
        </p:txBody>
      </p:sp>
      <p:sp>
        <p:nvSpPr>
          <p:cNvPr id="1038" name="Rectangle 14">
            <a:extLst>
              <a:ext uri="{FF2B5EF4-FFF2-40B4-BE49-F238E27FC236}">
                <a16:creationId xmlns:a16="http://schemas.microsoft.com/office/drawing/2014/main" id="{11C06F86-BCED-4C0F-9332-2C610A8E875E}"/>
              </a:ext>
            </a:extLst>
          </p:cNvPr>
          <p:cNvSpPr>
            <a:spLocks noGrp="1" noChangeArrowheads="1"/>
          </p:cNvSpPr>
          <p:nvPr>
            <p:ph type="ftr" sz="quarter" idx="3"/>
          </p:nvPr>
        </p:nvSpPr>
        <p:spPr bwMode="auto">
          <a:xfrm>
            <a:off x="2936875" y="6529388"/>
            <a:ext cx="2895600" cy="304800"/>
          </a:xfrm>
          <a:prstGeom prst="rect">
            <a:avLst/>
          </a:prstGeom>
          <a:noFill/>
          <a:ln>
            <a:noFill/>
          </a:ln>
          <a:effectLst/>
        </p:spPr>
        <p:txBody>
          <a:bodyPr vert="horz" wrap="square" lIns="91440" tIns="45720" rIns="91440" bIns="45720" numCol="1" anchor="b" anchorCtr="0" compatLnSpc="1">
            <a:prstTxWarp prst="textNoShape">
              <a:avLst/>
            </a:prstTxWarp>
            <a:spAutoFit/>
          </a:bodyPr>
          <a:lstStyle>
            <a:lvl1pPr algn="ctr" eaLnBrk="1" hangingPunct="1">
              <a:defRPr sz="1400">
                <a:latin typeface="+mn-lt"/>
              </a:defRPr>
            </a:lvl1pPr>
          </a:lstStyle>
          <a:p>
            <a:pPr>
              <a:defRPr/>
            </a:pPr>
            <a:r>
              <a:rPr lang="de-DE"/>
              <a:t>Multiplikatorin</a:t>
            </a:r>
          </a:p>
        </p:txBody>
      </p:sp>
      <p:sp>
        <p:nvSpPr>
          <p:cNvPr id="1039" name="Rectangle 15">
            <a:extLst>
              <a:ext uri="{FF2B5EF4-FFF2-40B4-BE49-F238E27FC236}">
                <a16:creationId xmlns:a16="http://schemas.microsoft.com/office/drawing/2014/main" id="{48784CC3-1FE5-40A0-81EC-E5BFEFD99F4B}"/>
              </a:ext>
            </a:extLst>
          </p:cNvPr>
          <p:cNvSpPr>
            <a:spLocks noGrp="1" noChangeArrowheads="1"/>
          </p:cNvSpPr>
          <p:nvPr>
            <p:ph type="sldNum" sz="quarter" idx="4"/>
          </p:nvPr>
        </p:nvSpPr>
        <p:spPr bwMode="auto">
          <a:xfrm>
            <a:off x="84138" y="6462713"/>
            <a:ext cx="887412" cy="369887"/>
          </a:xfrm>
          <a:prstGeom prst="rect">
            <a:avLst/>
          </a:prstGeom>
          <a:noFill/>
          <a:ln>
            <a:noFill/>
          </a:ln>
          <a:effectLst/>
        </p:spPr>
        <p:txBody>
          <a:bodyPr vert="horz" wrap="square" lIns="91440" tIns="45720" rIns="91440" bIns="45720" numCol="1" anchor="b" anchorCtr="1" compatLnSpc="1">
            <a:prstTxWarp prst="textNoShape">
              <a:avLst/>
            </a:prstTxWarp>
            <a:spAutoFit/>
          </a:bodyPr>
          <a:lstStyle>
            <a:lvl1pPr eaLnBrk="1" hangingPunct="1">
              <a:defRPr sz="1800" b="1">
                <a:solidFill>
                  <a:schemeClr val="bg1"/>
                </a:solidFill>
                <a:latin typeface="Arial" charset="0"/>
              </a:defRPr>
            </a:lvl1pPr>
          </a:lstStyle>
          <a:p>
            <a:pPr>
              <a:defRPr/>
            </a:pPr>
            <a:fld id="{A2E3EBB7-062E-436B-BD6B-013BFD4A69D4}" type="slidenum">
              <a:rPr lang="de-DE" altLang="de-DE"/>
              <a:pPr>
                <a:defRPr/>
              </a:pPr>
              <a:t>‹Nr.›</a:t>
            </a:fld>
            <a:endParaRPr lang="de-DE" altLang="de-DE"/>
          </a:p>
        </p:txBody>
      </p:sp>
      <p:pic>
        <p:nvPicPr>
          <p:cNvPr id="4" name="Grafik 3">
            <a:extLst>
              <a:ext uri="{FF2B5EF4-FFF2-40B4-BE49-F238E27FC236}">
                <a16:creationId xmlns:a16="http://schemas.microsoft.com/office/drawing/2014/main" id="{2EA6C146-BF44-445A-AF17-F41874373C4C}"/>
              </a:ext>
            </a:extLst>
          </p:cNvPr>
          <p:cNvPicPr>
            <a:picLocks noChangeAspect="1"/>
          </p:cNvPicPr>
          <p:nvPr userDrawn="1"/>
        </p:nvPicPr>
        <p:blipFill>
          <a:blip r:embed="rId16" cstate="email">
            <a:extLst>
              <a:ext uri="{28A0092B-C50C-407E-A947-70E740481C1C}">
                <a14:useLocalDpi xmlns:a14="http://schemas.microsoft.com/office/drawing/2010/main" val="0"/>
              </a:ext>
            </a:extLst>
          </a:blip>
          <a:stretch>
            <a:fillRect/>
          </a:stretch>
        </p:blipFill>
        <p:spPr>
          <a:xfrm>
            <a:off x="7010400" y="0"/>
            <a:ext cx="2017657" cy="636587"/>
          </a:xfrm>
          <a:prstGeom prst="rect">
            <a:avLst/>
          </a:prstGeom>
        </p:spPr>
      </p:pic>
    </p:spTree>
    <p:extLst>
      <p:ext uri="{BB962C8B-B14F-4D97-AF65-F5344CB8AC3E}">
        <p14:creationId xmlns:p14="http://schemas.microsoft.com/office/powerpoint/2010/main" val="701912126"/>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Lst>
  <p:hf sldNum="0" hdr="0" dt="0"/>
  <p:txStyles>
    <p:titleStyle>
      <a:lvl1pPr algn="l" rtl="0" eaLnBrk="0" fontAlgn="base" hangingPunct="0">
        <a:lnSpc>
          <a:spcPct val="90000"/>
        </a:lnSpc>
        <a:spcBef>
          <a:spcPct val="0"/>
        </a:spcBef>
        <a:spcAft>
          <a:spcPct val="0"/>
        </a:spcAft>
        <a:defRPr sz="2800" b="1" kern="1200">
          <a:solidFill>
            <a:schemeClr val="bg2"/>
          </a:solidFill>
          <a:latin typeface="+mj-lt"/>
          <a:ea typeface="+mj-ea"/>
          <a:cs typeface="+mj-cs"/>
        </a:defRPr>
      </a:lvl1pPr>
      <a:lvl2pPr algn="l" rtl="0" eaLnBrk="0" fontAlgn="base" hangingPunct="0">
        <a:lnSpc>
          <a:spcPct val="90000"/>
        </a:lnSpc>
        <a:spcBef>
          <a:spcPct val="0"/>
        </a:spcBef>
        <a:spcAft>
          <a:spcPct val="0"/>
        </a:spcAft>
        <a:defRPr sz="2800" b="1">
          <a:solidFill>
            <a:schemeClr val="bg2"/>
          </a:solidFill>
          <a:latin typeface="Arial" panose="020B0604020202020204" pitchFamily="34" charset="0"/>
        </a:defRPr>
      </a:lvl2pPr>
      <a:lvl3pPr algn="l" rtl="0" eaLnBrk="0" fontAlgn="base" hangingPunct="0">
        <a:lnSpc>
          <a:spcPct val="90000"/>
        </a:lnSpc>
        <a:spcBef>
          <a:spcPct val="0"/>
        </a:spcBef>
        <a:spcAft>
          <a:spcPct val="0"/>
        </a:spcAft>
        <a:defRPr sz="2800" b="1">
          <a:solidFill>
            <a:schemeClr val="bg2"/>
          </a:solidFill>
          <a:latin typeface="Arial" panose="020B0604020202020204" pitchFamily="34" charset="0"/>
        </a:defRPr>
      </a:lvl3pPr>
      <a:lvl4pPr algn="l" rtl="0" eaLnBrk="0" fontAlgn="base" hangingPunct="0">
        <a:lnSpc>
          <a:spcPct val="90000"/>
        </a:lnSpc>
        <a:spcBef>
          <a:spcPct val="0"/>
        </a:spcBef>
        <a:spcAft>
          <a:spcPct val="0"/>
        </a:spcAft>
        <a:defRPr sz="2800" b="1">
          <a:solidFill>
            <a:schemeClr val="bg2"/>
          </a:solidFill>
          <a:latin typeface="Arial" panose="020B0604020202020204" pitchFamily="34" charset="0"/>
        </a:defRPr>
      </a:lvl4pPr>
      <a:lvl5pPr algn="l" rtl="0" eaLnBrk="0" fontAlgn="base" hangingPunct="0">
        <a:lnSpc>
          <a:spcPct val="90000"/>
        </a:lnSpc>
        <a:spcBef>
          <a:spcPct val="0"/>
        </a:spcBef>
        <a:spcAft>
          <a:spcPct val="0"/>
        </a:spcAft>
        <a:defRPr sz="2800" b="1">
          <a:solidFill>
            <a:schemeClr val="bg2"/>
          </a:solidFill>
          <a:latin typeface="Arial" panose="020B0604020202020204" pitchFamily="34" charset="0"/>
        </a:defRPr>
      </a:lvl5pPr>
      <a:lvl6pPr marL="457200" algn="l" rtl="0" eaLnBrk="1" fontAlgn="base" hangingPunct="1">
        <a:lnSpc>
          <a:spcPct val="90000"/>
        </a:lnSpc>
        <a:spcBef>
          <a:spcPct val="0"/>
        </a:spcBef>
        <a:spcAft>
          <a:spcPct val="0"/>
        </a:spcAft>
        <a:defRPr sz="3600" b="1">
          <a:solidFill>
            <a:schemeClr val="tx2"/>
          </a:solidFill>
          <a:latin typeface="Arial" panose="020B0604020202020204" pitchFamily="34" charset="0"/>
        </a:defRPr>
      </a:lvl6pPr>
      <a:lvl7pPr marL="914400" algn="l" rtl="0" eaLnBrk="1" fontAlgn="base" hangingPunct="1">
        <a:lnSpc>
          <a:spcPct val="90000"/>
        </a:lnSpc>
        <a:spcBef>
          <a:spcPct val="0"/>
        </a:spcBef>
        <a:spcAft>
          <a:spcPct val="0"/>
        </a:spcAft>
        <a:defRPr sz="3600" b="1">
          <a:solidFill>
            <a:schemeClr val="tx2"/>
          </a:solidFill>
          <a:latin typeface="Arial" panose="020B0604020202020204" pitchFamily="34" charset="0"/>
        </a:defRPr>
      </a:lvl7pPr>
      <a:lvl8pPr marL="1371600" algn="l" rtl="0" eaLnBrk="1" fontAlgn="base" hangingPunct="1">
        <a:lnSpc>
          <a:spcPct val="90000"/>
        </a:lnSpc>
        <a:spcBef>
          <a:spcPct val="0"/>
        </a:spcBef>
        <a:spcAft>
          <a:spcPct val="0"/>
        </a:spcAft>
        <a:defRPr sz="3600" b="1">
          <a:solidFill>
            <a:schemeClr val="tx2"/>
          </a:solidFill>
          <a:latin typeface="Arial" panose="020B0604020202020204" pitchFamily="34" charset="0"/>
        </a:defRPr>
      </a:lvl8pPr>
      <a:lvl9pPr marL="1828800" algn="l" rtl="0" eaLnBrk="1" fontAlgn="base" hangingPunct="1">
        <a:lnSpc>
          <a:spcPct val="90000"/>
        </a:lnSpc>
        <a:spcBef>
          <a:spcPct val="0"/>
        </a:spcBef>
        <a:spcAft>
          <a:spcPct val="0"/>
        </a:spcAft>
        <a:defRPr sz="3600" b="1">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tx1"/>
        </a:buClr>
        <a:buSzPct val="75000"/>
        <a:buFont typeface="Wingdings" panose="05000000000000000000" pitchFamily="2" charset="2"/>
        <a:buChar char="l"/>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1"/>
        </a:buClr>
        <a:buSzPct val="75000"/>
        <a:buFont typeface="Wingdings" panose="05000000000000000000" pitchFamily="2" charset="2"/>
        <a:buChar char="l"/>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8000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1"/>
        </a:buClr>
        <a:buSzPct val="65000"/>
        <a:buFont typeface="Wingdings" panose="05000000000000000000" pitchFamily="2" charset="2"/>
        <a:buChar char="l"/>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3.png"/><Relationship Id="rId3" Type="http://schemas.openxmlformats.org/officeDocument/2006/relationships/image" Target="../media/image9.gif"/><Relationship Id="rId7" Type="http://schemas.openxmlformats.org/officeDocument/2006/relationships/image" Target="../media/image15.jpeg"/><Relationship Id="rId12"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21.jpeg"/><Relationship Id="rId5" Type="http://schemas.openxmlformats.org/officeDocument/2006/relationships/image" Target="../media/image13.jpeg"/><Relationship Id="rId10" Type="http://schemas.openxmlformats.org/officeDocument/2006/relationships/image" Target="../media/image20.png"/><Relationship Id="rId4" Type="http://schemas.openxmlformats.org/officeDocument/2006/relationships/image" Target="../media/image10.jpeg"/><Relationship Id="rId9" Type="http://schemas.openxmlformats.org/officeDocument/2006/relationships/image" Target="../media/image17.jpeg"/></Relationships>
</file>

<file path=ppt/slides/_rels/slide1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9.gif"/><Relationship Id="rId7" Type="http://schemas.openxmlformats.org/officeDocument/2006/relationships/image" Target="../media/image15.jpeg"/><Relationship Id="rId12"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22.png"/><Relationship Id="rId5" Type="http://schemas.openxmlformats.org/officeDocument/2006/relationships/image" Target="../media/image13.jpeg"/><Relationship Id="rId10" Type="http://schemas.openxmlformats.org/officeDocument/2006/relationships/image" Target="../media/image21.jpeg"/><Relationship Id="rId4" Type="http://schemas.openxmlformats.org/officeDocument/2006/relationships/image" Target="../media/image10.jpeg"/><Relationship Id="rId9" Type="http://schemas.openxmlformats.org/officeDocument/2006/relationships/image" Target="../media/image17.jpeg"/></Relationships>
</file>

<file path=ppt/slides/_rels/slide1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9.gif"/><Relationship Id="rId7" Type="http://schemas.openxmlformats.org/officeDocument/2006/relationships/image" Target="../media/image15.jpeg"/><Relationship Id="rId12"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22.png"/><Relationship Id="rId5" Type="http://schemas.openxmlformats.org/officeDocument/2006/relationships/image" Target="../media/image13.jpeg"/><Relationship Id="rId10" Type="http://schemas.openxmlformats.org/officeDocument/2006/relationships/image" Target="../media/image21.jpeg"/><Relationship Id="rId4" Type="http://schemas.openxmlformats.org/officeDocument/2006/relationships/image" Target="../media/image10.jpeg"/><Relationship Id="rId9"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9.gif"/><Relationship Id="rId7"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3.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9.gif"/><Relationship Id="rId7"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13.jpe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9.gif"/><Relationship Id="rId7"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13.jpe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9.gif"/><Relationship Id="rId7"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13.jpeg"/><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9.gif"/><Relationship Id="rId7"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13.jpeg"/><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9.gif"/><Relationship Id="rId7"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13.jpeg"/><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9.gif"/><Relationship Id="rId7"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13.jpe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3" Type="http://schemas.openxmlformats.org/officeDocument/2006/relationships/image" Target="../media/image9.gif"/><Relationship Id="rId7"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13.jpeg"/><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47" Type="http://schemas.microsoft.com/office/2007/relationships/diagramDrawing" Target="../diagrams/drawing9.xml"/><Relationship Id="rId50" Type="http://schemas.openxmlformats.org/officeDocument/2006/relationships/diagramQuickStyle" Target="../diagrams/quickStyle10.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46" Type="http://schemas.openxmlformats.org/officeDocument/2006/relationships/diagramColors" Target="../diagrams/colors9.xml"/><Relationship Id="rId2" Type="http://schemas.openxmlformats.org/officeDocument/2006/relationships/notesSlide" Target="../notesSlides/notesSlide21.xml"/><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45" Type="http://schemas.openxmlformats.org/officeDocument/2006/relationships/diagramQuickStyle" Target="../diagrams/quickStyle9.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49" Type="http://schemas.openxmlformats.org/officeDocument/2006/relationships/diagramLayout" Target="../diagrams/layout10.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4" Type="http://schemas.openxmlformats.org/officeDocument/2006/relationships/diagramLayout" Target="../diagrams/layout9.xml"/><Relationship Id="rId52" Type="http://schemas.microsoft.com/office/2007/relationships/diagramDrawing" Target="../diagrams/drawing10.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 Id="rId43" Type="http://schemas.openxmlformats.org/officeDocument/2006/relationships/diagramData" Target="../diagrams/data9.xml"/><Relationship Id="rId48" Type="http://schemas.openxmlformats.org/officeDocument/2006/relationships/diagramData" Target="../diagrams/data10.xml"/><Relationship Id="rId8" Type="http://schemas.openxmlformats.org/officeDocument/2006/relationships/diagramData" Target="../diagrams/data2.xml"/><Relationship Id="rId51" Type="http://schemas.openxmlformats.org/officeDocument/2006/relationships/diagramColors" Target="../diagrams/colors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20.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15.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hyperlink" Target="https://www.amfori.org" TargetMode="External"/><Relationship Id="rId7" Type="http://schemas.openxmlformats.org/officeDocument/2006/relationships/hyperlink" Target="https://www.ethicaltrade.org"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www.fairlabor.org" TargetMode="External"/><Relationship Id="rId5" Type="http://schemas.openxmlformats.org/officeDocument/2006/relationships/hyperlink" Target="https://www.fairwear.org" TargetMode="External"/><Relationship Id="rId4" Type="http://schemas.openxmlformats.org/officeDocument/2006/relationships/hyperlink" Target="http://www.saasaccreditation.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jpeg"/><Relationship Id="rId3" Type="http://schemas.openxmlformats.org/officeDocument/2006/relationships/image" Target="../media/image9.gif"/><Relationship Id="rId7" Type="http://schemas.openxmlformats.org/officeDocument/2006/relationships/image" Target="../media/image13.jpeg"/><Relationship Id="rId12" Type="http://schemas.openxmlformats.org/officeDocument/2006/relationships/image" Target="../media/image18.jpeg"/><Relationship Id="rId17" Type="http://schemas.openxmlformats.org/officeDocument/2006/relationships/image" Target="../media/image23.png"/><Relationship Id="rId2" Type="http://schemas.openxmlformats.org/officeDocument/2006/relationships/notesSlide" Target="../notesSlides/notesSlide8.xml"/><Relationship Id="rId16"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5" Type="http://schemas.openxmlformats.org/officeDocument/2006/relationships/image" Target="../media/image2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 Id="rId1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jpeg"/><Relationship Id="rId3" Type="http://schemas.openxmlformats.org/officeDocument/2006/relationships/image" Target="../media/image9.gif"/><Relationship Id="rId7" Type="http://schemas.openxmlformats.org/officeDocument/2006/relationships/image" Target="../media/image13.jpeg"/><Relationship Id="rId12" Type="http://schemas.openxmlformats.org/officeDocument/2006/relationships/image" Target="../media/image18.jpeg"/><Relationship Id="rId17" Type="http://schemas.openxmlformats.org/officeDocument/2006/relationships/image" Target="../media/image23.png"/><Relationship Id="rId2" Type="http://schemas.openxmlformats.org/officeDocument/2006/relationships/notesSlide" Target="../notesSlides/notesSlide9.xml"/><Relationship Id="rId16"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5" Type="http://schemas.openxmlformats.org/officeDocument/2006/relationships/image" Target="../media/image2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 Id="rId1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467544" y="1412776"/>
            <a:ext cx="7772400" cy="1463675"/>
          </a:xfrm>
        </p:spPr>
        <p:txBody>
          <a:bodyPr/>
          <a:lstStyle/>
          <a:p>
            <a:pPr eaLnBrk="1" hangingPunct="1">
              <a:defRPr/>
            </a:pPr>
            <a:r>
              <a:rPr lang="de-DE" dirty="0">
                <a:latin typeface="Calibri" panose="020F0502020204030204" pitchFamily="34" charset="0"/>
                <a:cs typeface="Calibri" panose="020F0502020204030204" pitchFamily="34" charset="0"/>
              </a:rPr>
              <a:t>Sozialstandardinitiativen im Vergleich: Ansätze, Reichweite und Arbeitsweisen</a:t>
            </a:r>
          </a:p>
        </p:txBody>
      </p:sp>
      <p:sp>
        <p:nvSpPr>
          <p:cNvPr id="9219" name="Text Box 5"/>
          <p:cNvSpPr txBox="1">
            <a:spLocks noChangeArrowheads="1"/>
          </p:cNvSpPr>
          <p:nvPr/>
        </p:nvSpPr>
        <p:spPr bwMode="auto">
          <a:xfrm>
            <a:off x="4724400" y="5410200"/>
            <a:ext cx="367347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8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a:defRPr sz="2000">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eaLnBrk="0" fontAlgn="base" hangingPunct="0">
              <a:spcBef>
                <a:spcPct val="20000"/>
              </a:spcBef>
              <a:spcAft>
                <a:spcPct val="0"/>
              </a:spcAft>
              <a:buClr>
                <a:schemeClr val="tx1"/>
              </a:buClr>
              <a:buSzPct val="65000"/>
              <a:buFont typeface="Wingdings" charset="0"/>
              <a:buChar char="l"/>
              <a:defRPr>
                <a:solidFill>
                  <a:schemeClr val="tx1"/>
                </a:solidFill>
                <a:latin typeface="Arial" charset="0"/>
                <a:ea typeface="ＭＳ Ｐゴシック" charset="0"/>
              </a:defRPr>
            </a:lvl6pPr>
            <a:lvl7pPr eaLnBrk="0" fontAlgn="base" hangingPunct="0">
              <a:spcBef>
                <a:spcPct val="20000"/>
              </a:spcBef>
              <a:spcAft>
                <a:spcPct val="0"/>
              </a:spcAft>
              <a:buClr>
                <a:schemeClr val="tx1"/>
              </a:buClr>
              <a:buSzPct val="65000"/>
              <a:buFont typeface="Wingdings" charset="0"/>
              <a:buChar char="l"/>
              <a:defRPr>
                <a:solidFill>
                  <a:schemeClr val="tx1"/>
                </a:solidFill>
                <a:latin typeface="Arial" charset="0"/>
                <a:ea typeface="ＭＳ Ｐゴシック" charset="0"/>
              </a:defRPr>
            </a:lvl7pPr>
            <a:lvl8pPr eaLnBrk="0" fontAlgn="base" hangingPunct="0">
              <a:spcBef>
                <a:spcPct val="20000"/>
              </a:spcBef>
              <a:spcAft>
                <a:spcPct val="0"/>
              </a:spcAft>
              <a:buClr>
                <a:schemeClr val="tx1"/>
              </a:buClr>
              <a:buSzPct val="65000"/>
              <a:buFont typeface="Wingdings" charset="0"/>
              <a:buChar char="l"/>
              <a:defRPr>
                <a:solidFill>
                  <a:schemeClr val="tx1"/>
                </a:solidFill>
                <a:latin typeface="Arial" charset="0"/>
                <a:ea typeface="ＭＳ Ｐゴシック" charset="0"/>
              </a:defRPr>
            </a:lvl8pPr>
            <a:lvl9pPr eaLnBrk="0" fontAlgn="base" hangingPunct="0">
              <a:spcBef>
                <a:spcPct val="20000"/>
              </a:spcBef>
              <a:spcAft>
                <a:spcPct val="0"/>
              </a:spcAft>
              <a:buClr>
                <a:schemeClr val="tx1"/>
              </a:buClr>
              <a:buSzPct val="65000"/>
              <a:buFont typeface="Wingdings" charset="0"/>
              <a:buChar char="l"/>
              <a:defRPr>
                <a:solidFill>
                  <a:schemeClr val="tx1"/>
                </a:solidFill>
                <a:latin typeface="Arial" charset="0"/>
                <a:ea typeface="ＭＳ Ｐゴシック" charset="0"/>
              </a:defRPr>
            </a:lvl9pPr>
          </a:lstStyle>
          <a:p>
            <a:pPr eaLnBrk="1" hangingPunct="1">
              <a:defRPr/>
            </a:pPr>
            <a:endParaRPr lang="de-DE" sz="2400">
              <a:latin typeface="Times New Roman" charset="0"/>
              <a:cs typeface="+mn-cs"/>
            </a:endParaRPr>
          </a:p>
        </p:txBody>
      </p:sp>
      <p:sp>
        <p:nvSpPr>
          <p:cNvPr id="4" name="Textfeld 3"/>
          <p:cNvSpPr txBox="1"/>
          <p:nvPr/>
        </p:nvSpPr>
        <p:spPr>
          <a:xfrm>
            <a:off x="4788024" y="3140968"/>
            <a:ext cx="3888432" cy="1384995"/>
          </a:xfrm>
          <a:prstGeom prst="rect">
            <a:avLst/>
          </a:prstGeom>
          <a:noFill/>
        </p:spPr>
        <p:txBody>
          <a:bodyPr wrap="square" rtlCol="0">
            <a:spAutoFit/>
          </a:bodyPr>
          <a:lstStyle/>
          <a:p>
            <a:r>
              <a:rPr lang="de-DE" altLang="de-DE" sz="2800" dirty="0">
                <a:latin typeface="Calibri" panose="020F0502020204030204" pitchFamily="34" charset="0"/>
                <a:cs typeface="Calibri" panose="020F0502020204030204" pitchFamily="34" charset="0"/>
              </a:rPr>
              <a:t>Multiplikatorin</a:t>
            </a:r>
          </a:p>
          <a:p>
            <a:r>
              <a:rPr lang="de-DE" sz="2800" dirty="0">
                <a:latin typeface="Calibri" panose="020F0502020204030204" pitchFamily="34" charset="0"/>
                <a:cs typeface="Calibri" panose="020F0502020204030204" pitchFamily="34" charset="0"/>
              </a:rPr>
              <a:t>Hochschule </a:t>
            </a:r>
          </a:p>
          <a:p>
            <a:r>
              <a:rPr lang="de-DE" sz="2800" dirty="0">
                <a:latin typeface="Calibri" panose="020F0502020204030204" pitchFamily="34" charset="0"/>
                <a:cs typeface="Calibri" panose="020F0502020204030204" pitchFamily="34" charset="0"/>
              </a:rPr>
              <a:t>Datum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Foliennummernplatzhalter 5"/>
          <p:cNvSpPr>
            <a:spLocks noGrp="1"/>
          </p:cNvSpPr>
          <p:nvPr>
            <p:ph type="sldNum" sz="quarter" idx="12"/>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8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a:defRPr sz="2000">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eaLnBrk="0" fontAlgn="base" hangingPunct="0">
              <a:spcBef>
                <a:spcPct val="20000"/>
              </a:spcBef>
              <a:spcAft>
                <a:spcPct val="0"/>
              </a:spcAft>
              <a:buClr>
                <a:schemeClr val="tx1"/>
              </a:buClr>
              <a:buSzPct val="65000"/>
              <a:buFont typeface="Wingdings" charset="0"/>
              <a:buChar char="l"/>
              <a:defRPr>
                <a:solidFill>
                  <a:schemeClr val="tx1"/>
                </a:solidFill>
                <a:latin typeface="Arial" charset="0"/>
                <a:ea typeface="ＭＳ Ｐゴシック" charset="0"/>
              </a:defRPr>
            </a:lvl6pPr>
            <a:lvl7pPr eaLnBrk="0" fontAlgn="base" hangingPunct="0">
              <a:spcBef>
                <a:spcPct val="20000"/>
              </a:spcBef>
              <a:spcAft>
                <a:spcPct val="0"/>
              </a:spcAft>
              <a:buClr>
                <a:schemeClr val="tx1"/>
              </a:buClr>
              <a:buSzPct val="65000"/>
              <a:buFont typeface="Wingdings" charset="0"/>
              <a:buChar char="l"/>
              <a:defRPr>
                <a:solidFill>
                  <a:schemeClr val="tx1"/>
                </a:solidFill>
                <a:latin typeface="Arial" charset="0"/>
                <a:ea typeface="ＭＳ Ｐゴシック" charset="0"/>
              </a:defRPr>
            </a:lvl7pPr>
            <a:lvl8pPr eaLnBrk="0" fontAlgn="base" hangingPunct="0">
              <a:spcBef>
                <a:spcPct val="20000"/>
              </a:spcBef>
              <a:spcAft>
                <a:spcPct val="0"/>
              </a:spcAft>
              <a:buClr>
                <a:schemeClr val="tx1"/>
              </a:buClr>
              <a:buSzPct val="65000"/>
              <a:buFont typeface="Wingdings" charset="0"/>
              <a:buChar char="l"/>
              <a:defRPr>
                <a:solidFill>
                  <a:schemeClr val="tx1"/>
                </a:solidFill>
                <a:latin typeface="Arial" charset="0"/>
                <a:ea typeface="ＭＳ Ｐゴシック" charset="0"/>
              </a:defRPr>
            </a:lvl8pPr>
            <a:lvl9pPr eaLnBrk="0" fontAlgn="base" hangingPunct="0">
              <a:spcBef>
                <a:spcPct val="20000"/>
              </a:spcBef>
              <a:spcAft>
                <a:spcPct val="0"/>
              </a:spcAft>
              <a:buClr>
                <a:schemeClr val="tx1"/>
              </a:buClr>
              <a:buSzPct val="65000"/>
              <a:buFont typeface="Wingdings" charset="0"/>
              <a:buChar char="l"/>
              <a:defRPr>
                <a:solidFill>
                  <a:schemeClr val="tx1"/>
                </a:solidFill>
                <a:latin typeface="Arial" charset="0"/>
                <a:ea typeface="ＭＳ Ｐゴシック" charset="0"/>
              </a:defRPr>
            </a:lvl9pPr>
          </a:lstStyle>
          <a:p>
            <a:pPr>
              <a:defRPr/>
            </a:pPr>
            <a:fld id="{583BE532-46E0-5E4D-B15C-CAF508B06075}" type="slidenum">
              <a:rPr lang="de-DE" sz="1800" smtClean="0">
                <a:solidFill>
                  <a:schemeClr val="bg1"/>
                </a:solidFill>
              </a:rPr>
              <a:pPr>
                <a:defRPr/>
              </a:pPr>
              <a:t>10</a:t>
            </a:fld>
            <a:endParaRPr lang="de-DE" sz="1800">
              <a:solidFill>
                <a:schemeClr val="bg1"/>
              </a:solidFill>
            </a:endParaRPr>
          </a:p>
        </p:txBody>
      </p:sp>
      <p:sp>
        <p:nvSpPr>
          <p:cNvPr id="13317" name="Rectangle 2"/>
          <p:cNvSpPr>
            <a:spLocks noGrp="1" noChangeArrowheads="1"/>
          </p:cNvSpPr>
          <p:nvPr>
            <p:ph type="title"/>
          </p:nvPr>
        </p:nvSpPr>
        <p:spPr>
          <a:xfrm>
            <a:off x="914400" y="908721"/>
            <a:ext cx="8001000" cy="720079"/>
          </a:xfrm>
        </p:spPr>
        <p:txBody>
          <a:bodyPr/>
          <a:lstStyle/>
          <a:p>
            <a:r>
              <a:rPr lang="de-DE" dirty="0">
                <a:latin typeface="Calibri" panose="020F0502020204030204" pitchFamily="34" charset="0"/>
                <a:cs typeface="Calibri" panose="020F0502020204030204" pitchFamily="34" charset="0"/>
              </a:rPr>
              <a:t>Bitte streichen Sie alle Standards zu Gesundheitsaspekten der Konsument_innen </a:t>
            </a:r>
          </a:p>
        </p:txBody>
      </p:sp>
      <p:pic>
        <p:nvPicPr>
          <p:cNvPr id="9" name="Picture 13" descr="logo-fla"/>
          <p:cNvPicPr>
            <a:picLocks noChangeAspect="1"/>
          </p:cNvPicPr>
          <p:nvPr/>
        </p:nvPicPr>
        <p:blipFill>
          <a:blip r:embed="rId3" cstate="print"/>
          <a:stretch>
            <a:fillRect/>
          </a:stretch>
        </p:blipFill>
        <p:spPr>
          <a:xfrm>
            <a:off x="4008021" y="2948583"/>
            <a:ext cx="1418997" cy="1054788"/>
          </a:xfrm>
          <a:prstGeom prst="rect">
            <a:avLst/>
          </a:prstGeom>
        </p:spPr>
      </p:pic>
      <p:pic>
        <p:nvPicPr>
          <p:cNvPr id="11" name="Picture 14" descr="logo-SAI8000.jpg"/>
          <p:cNvPicPr>
            <a:picLocks noChangeAspect="1"/>
          </p:cNvPicPr>
          <p:nvPr/>
        </p:nvPicPr>
        <p:blipFill>
          <a:blip r:embed="rId4" cstate="print"/>
          <a:stretch>
            <a:fillRect/>
          </a:stretch>
        </p:blipFill>
        <p:spPr>
          <a:xfrm>
            <a:off x="6830163" y="2115046"/>
            <a:ext cx="596465" cy="971888"/>
          </a:xfrm>
          <a:prstGeom prst="rect">
            <a:avLst/>
          </a:prstGeom>
        </p:spPr>
      </p:pic>
      <p:pic>
        <p:nvPicPr>
          <p:cNvPr id="16" name="Bild 15" descr="FWF-logo-voor-DEF-cmyk.jpg"/>
          <p:cNvPicPr>
            <a:picLocks noChangeAspect="1"/>
          </p:cNvPicPr>
          <p:nvPr/>
        </p:nvPicPr>
        <p:blipFill>
          <a:blip r:embed="rId5" cstate="print"/>
          <a:stretch>
            <a:fillRect/>
          </a:stretch>
        </p:blipFill>
        <p:spPr>
          <a:xfrm>
            <a:off x="5652120" y="2204864"/>
            <a:ext cx="816503" cy="1021089"/>
          </a:xfrm>
          <a:prstGeom prst="rect">
            <a:avLst/>
          </a:prstGeom>
        </p:spPr>
      </p:pic>
      <p:pic>
        <p:nvPicPr>
          <p:cNvPr id="17" name="Bild 16" descr="BCI"/>
          <p:cNvPicPr>
            <a:picLocks noChangeAspect="1"/>
          </p:cNvPicPr>
          <p:nvPr/>
        </p:nvPicPr>
        <p:blipFill>
          <a:blip r:embed="rId6" cstate="print"/>
          <a:stretch>
            <a:fillRect/>
          </a:stretch>
        </p:blipFill>
        <p:spPr>
          <a:xfrm>
            <a:off x="5724128" y="3501008"/>
            <a:ext cx="1905000" cy="723900"/>
          </a:xfrm>
          <a:prstGeom prst="rect">
            <a:avLst/>
          </a:prstGeom>
        </p:spPr>
      </p:pic>
      <p:pic>
        <p:nvPicPr>
          <p:cNvPr id="19" name="Bild 18" descr="cmia.jpg"/>
          <p:cNvPicPr>
            <a:picLocks noChangeAspect="1"/>
          </p:cNvPicPr>
          <p:nvPr/>
        </p:nvPicPr>
        <p:blipFill>
          <a:blip r:embed="rId7" cstate="print"/>
          <a:stretch>
            <a:fillRect/>
          </a:stretch>
        </p:blipFill>
        <p:spPr>
          <a:xfrm>
            <a:off x="1115616" y="2060848"/>
            <a:ext cx="809418" cy="971302"/>
          </a:xfrm>
          <a:prstGeom prst="rect">
            <a:avLst/>
          </a:prstGeom>
        </p:spPr>
      </p:pic>
      <p:pic>
        <p:nvPicPr>
          <p:cNvPr id="3" name="Grafik 2">
            <a:extLst>
              <a:ext uri="{FF2B5EF4-FFF2-40B4-BE49-F238E27FC236}">
                <a16:creationId xmlns:a16="http://schemas.microsoft.com/office/drawing/2014/main" id="{5EBA930E-28A5-4856-AC73-E1CD0E25334E}"/>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2372264" y="1852923"/>
            <a:ext cx="3136498" cy="857689"/>
          </a:xfrm>
          <a:prstGeom prst="rect">
            <a:avLst/>
          </a:prstGeom>
          <a:ln w="6350">
            <a:solidFill>
              <a:schemeClr val="tx1">
                <a:lumMod val="50000"/>
              </a:schemeClr>
            </a:solidFill>
          </a:ln>
        </p:spPr>
      </p:pic>
      <p:pic>
        <p:nvPicPr>
          <p:cNvPr id="5" name="Grafik 4">
            <a:extLst>
              <a:ext uri="{FF2B5EF4-FFF2-40B4-BE49-F238E27FC236}">
                <a16:creationId xmlns:a16="http://schemas.microsoft.com/office/drawing/2014/main" id="{3B0CAB69-29A5-4417-AC7D-CAB8F036F16B}"/>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2659567" y="3225953"/>
            <a:ext cx="1040724" cy="1464479"/>
          </a:xfrm>
          <a:prstGeom prst="rect">
            <a:avLst/>
          </a:prstGeom>
        </p:spPr>
      </p:pic>
      <p:pic>
        <p:nvPicPr>
          <p:cNvPr id="25" name="Grafik 24" descr="Ein Bild, das Text enthält.&#10;&#10;Automatisch generierte Beschreibung">
            <a:extLst>
              <a:ext uri="{FF2B5EF4-FFF2-40B4-BE49-F238E27FC236}">
                <a16:creationId xmlns:a16="http://schemas.microsoft.com/office/drawing/2014/main" id="{972AFEF5-6E65-4DEB-9AB9-E95E3CE71B67}"/>
              </a:ext>
            </a:extLst>
          </p:cNvPr>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7128396" y="5266307"/>
            <a:ext cx="1412776" cy="869842"/>
          </a:xfrm>
          <a:prstGeom prst="rect">
            <a:avLst/>
          </a:prstGeom>
        </p:spPr>
      </p:pic>
      <p:sp>
        <p:nvSpPr>
          <p:cNvPr id="29" name="Fußzeilenplatzhalter 1">
            <a:extLst>
              <a:ext uri="{FF2B5EF4-FFF2-40B4-BE49-F238E27FC236}">
                <a16:creationId xmlns:a16="http://schemas.microsoft.com/office/drawing/2014/main" id="{AD922105-97C5-4903-8D5D-0DC1B25A920A}"/>
              </a:ext>
            </a:extLst>
          </p:cNvPr>
          <p:cNvSpPr>
            <a:spLocks noGrp="1"/>
          </p:cNvSpPr>
          <p:nvPr>
            <p:ph type="ftr" sz="quarter" idx="11"/>
          </p:nvPr>
        </p:nvSpPr>
        <p:spPr>
          <a:xfrm>
            <a:off x="6249988" y="6550223"/>
            <a:ext cx="2894012" cy="307777"/>
          </a:xfrm>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400" b="0" i="0" u="none" strike="noStrike" kern="1200" cap="none" spc="0" normalizeH="0" baseline="0" noProof="0" dirty="0">
                <a:ln>
                  <a:noFill/>
                </a:ln>
                <a:solidFill>
                  <a:srgbClr val="002060"/>
                </a:solidFill>
                <a:effectLst/>
                <a:uLnTx/>
                <a:uFillTx/>
                <a:latin typeface="Calibri" panose="020F0502020204030204" pitchFamily="34" charset="0"/>
                <a:ea typeface="MS PGothic" panose="020B0600070205080204" pitchFamily="34" charset="-128"/>
                <a:cs typeface="Calibri" panose="020F0502020204030204" pitchFamily="34" charset="0"/>
              </a:rPr>
              <a:t>Multiplikatorin</a:t>
            </a:r>
          </a:p>
        </p:txBody>
      </p:sp>
      <p:pic>
        <p:nvPicPr>
          <p:cNvPr id="27" name="Grafik 26">
            <a:extLst>
              <a:ext uri="{FF2B5EF4-FFF2-40B4-BE49-F238E27FC236}">
                <a16:creationId xmlns:a16="http://schemas.microsoft.com/office/drawing/2014/main" id="{A0E41099-DE6A-45FE-96C4-7DB4940FBD03}"/>
              </a:ext>
            </a:extLst>
          </p:cNvPr>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7380312" y="4273581"/>
            <a:ext cx="1412776" cy="833702"/>
          </a:xfrm>
          <a:prstGeom prst="rect">
            <a:avLst/>
          </a:prstGeom>
        </p:spPr>
      </p:pic>
      <p:pic>
        <p:nvPicPr>
          <p:cNvPr id="14" name="Grafik 13">
            <a:extLst>
              <a:ext uri="{FF2B5EF4-FFF2-40B4-BE49-F238E27FC236}">
                <a16:creationId xmlns:a16="http://schemas.microsoft.com/office/drawing/2014/main" id="{6CCCE871-999B-43A7-B1CB-0541A960D19C}"/>
              </a:ext>
            </a:extLst>
          </p:cNvPr>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4028944" y="4327143"/>
            <a:ext cx="1851517" cy="538736"/>
          </a:xfrm>
          <a:prstGeom prst="rect">
            <a:avLst/>
          </a:prstGeom>
        </p:spPr>
      </p:pic>
      <p:pic>
        <p:nvPicPr>
          <p:cNvPr id="15" name="Grafik 14">
            <a:extLst>
              <a:ext uri="{FF2B5EF4-FFF2-40B4-BE49-F238E27FC236}">
                <a16:creationId xmlns:a16="http://schemas.microsoft.com/office/drawing/2014/main" id="{DA3133D5-0335-4F04-9CD1-5B17AE7126AC}"/>
              </a:ext>
            </a:extLst>
          </p:cNvPr>
          <p:cNvPicPr>
            <a:picLocks noChangeAspect="1"/>
          </p:cNvPicPr>
          <p:nvPr/>
        </p:nvPicPr>
        <p:blipFill>
          <a:blip r:embed="rId13" cstate="email">
            <a:extLst>
              <a:ext uri="{28A0092B-C50C-407E-A947-70E740481C1C}">
                <a14:useLocalDpi xmlns:a14="http://schemas.microsoft.com/office/drawing/2010/main" val="0"/>
              </a:ext>
            </a:extLst>
          </a:blip>
          <a:srcRect/>
          <a:stretch/>
        </p:blipFill>
        <p:spPr>
          <a:xfrm>
            <a:off x="7696994" y="2229464"/>
            <a:ext cx="1133029" cy="951745"/>
          </a:xfrm>
          <a:prstGeom prst="rect">
            <a:avLst/>
          </a:prstGeom>
        </p:spPr>
      </p:pic>
    </p:spTree>
    <p:extLst>
      <p:ext uri="{BB962C8B-B14F-4D97-AF65-F5344CB8AC3E}">
        <p14:creationId xmlns:p14="http://schemas.microsoft.com/office/powerpoint/2010/main" val="3681587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Foliennummernplatzhalter 5"/>
          <p:cNvSpPr>
            <a:spLocks noGrp="1"/>
          </p:cNvSpPr>
          <p:nvPr>
            <p:ph type="sldNum" sz="quarter" idx="12"/>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8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a:defRPr sz="2000">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eaLnBrk="0" fontAlgn="base" hangingPunct="0">
              <a:spcBef>
                <a:spcPct val="20000"/>
              </a:spcBef>
              <a:spcAft>
                <a:spcPct val="0"/>
              </a:spcAft>
              <a:buClr>
                <a:schemeClr val="tx1"/>
              </a:buClr>
              <a:buSzPct val="65000"/>
              <a:buFont typeface="Wingdings" charset="0"/>
              <a:buChar char="l"/>
              <a:defRPr>
                <a:solidFill>
                  <a:schemeClr val="tx1"/>
                </a:solidFill>
                <a:latin typeface="Arial" charset="0"/>
                <a:ea typeface="ＭＳ Ｐゴシック" charset="0"/>
              </a:defRPr>
            </a:lvl6pPr>
            <a:lvl7pPr eaLnBrk="0" fontAlgn="base" hangingPunct="0">
              <a:spcBef>
                <a:spcPct val="20000"/>
              </a:spcBef>
              <a:spcAft>
                <a:spcPct val="0"/>
              </a:spcAft>
              <a:buClr>
                <a:schemeClr val="tx1"/>
              </a:buClr>
              <a:buSzPct val="65000"/>
              <a:buFont typeface="Wingdings" charset="0"/>
              <a:buChar char="l"/>
              <a:defRPr>
                <a:solidFill>
                  <a:schemeClr val="tx1"/>
                </a:solidFill>
                <a:latin typeface="Arial" charset="0"/>
                <a:ea typeface="ＭＳ Ｐゴシック" charset="0"/>
              </a:defRPr>
            </a:lvl7pPr>
            <a:lvl8pPr eaLnBrk="0" fontAlgn="base" hangingPunct="0">
              <a:spcBef>
                <a:spcPct val="20000"/>
              </a:spcBef>
              <a:spcAft>
                <a:spcPct val="0"/>
              </a:spcAft>
              <a:buClr>
                <a:schemeClr val="tx1"/>
              </a:buClr>
              <a:buSzPct val="65000"/>
              <a:buFont typeface="Wingdings" charset="0"/>
              <a:buChar char="l"/>
              <a:defRPr>
                <a:solidFill>
                  <a:schemeClr val="tx1"/>
                </a:solidFill>
                <a:latin typeface="Arial" charset="0"/>
                <a:ea typeface="ＭＳ Ｐゴシック" charset="0"/>
              </a:defRPr>
            </a:lvl8pPr>
            <a:lvl9pPr eaLnBrk="0" fontAlgn="base" hangingPunct="0">
              <a:spcBef>
                <a:spcPct val="20000"/>
              </a:spcBef>
              <a:spcAft>
                <a:spcPct val="0"/>
              </a:spcAft>
              <a:buClr>
                <a:schemeClr val="tx1"/>
              </a:buClr>
              <a:buSzPct val="65000"/>
              <a:buFont typeface="Wingdings" charset="0"/>
              <a:buChar char="l"/>
              <a:defRPr>
                <a:solidFill>
                  <a:schemeClr val="tx1"/>
                </a:solidFill>
                <a:latin typeface="Arial" charset="0"/>
                <a:ea typeface="ＭＳ Ｐゴシック" charset="0"/>
              </a:defRPr>
            </a:lvl9pPr>
          </a:lstStyle>
          <a:p>
            <a:pPr>
              <a:defRPr/>
            </a:pPr>
            <a:fld id="{583BE532-46E0-5E4D-B15C-CAF508B06075}" type="slidenum">
              <a:rPr lang="de-DE" sz="1800" smtClean="0">
                <a:solidFill>
                  <a:schemeClr val="bg1"/>
                </a:solidFill>
              </a:rPr>
              <a:pPr>
                <a:defRPr/>
              </a:pPr>
              <a:t>11</a:t>
            </a:fld>
            <a:endParaRPr lang="de-DE" sz="1800">
              <a:solidFill>
                <a:schemeClr val="bg1"/>
              </a:solidFill>
            </a:endParaRPr>
          </a:p>
        </p:txBody>
      </p:sp>
      <p:sp>
        <p:nvSpPr>
          <p:cNvPr id="13317" name="Rectangle 2"/>
          <p:cNvSpPr>
            <a:spLocks noGrp="1" noChangeArrowheads="1"/>
          </p:cNvSpPr>
          <p:nvPr>
            <p:ph type="title"/>
          </p:nvPr>
        </p:nvSpPr>
        <p:spPr>
          <a:xfrm>
            <a:off x="914400" y="908721"/>
            <a:ext cx="8001000" cy="720079"/>
          </a:xfrm>
        </p:spPr>
        <p:txBody>
          <a:bodyPr/>
          <a:lstStyle/>
          <a:p>
            <a:r>
              <a:rPr lang="de-DE" dirty="0">
                <a:latin typeface="Calibri" panose="020F0502020204030204" pitchFamily="34" charset="0"/>
                <a:cs typeface="Calibri" panose="020F0502020204030204" pitchFamily="34" charset="0"/>
              </a:rPr>
              <a:t>Bitte streichen Sie alle Standards, die sich primär auf den Baumwollanbau konzentrieren</a:t>
            </a:r>
          </a:p>
        </p:txBody>
      </p:sp>
      <p:pic>
        <p:nvPicPr>
          <p:cNvPr id="9" name="Picture 13" descr="logo-fla"/>
          <p:cNvPicPr>
            <a:picLocks noChangeAspect="1"/>
          </p:cNvPicPr>
          <p:nvPr/>
        </p:nvPicPr>
        <p:blipFill>
          <a:blip r:embed="rId3" cstate="print"/>
          <a:stretch>
            <a:fillRect/>
          </a:stretch>
        </p:blipFill>
        <p:spPr>
          <a:xfrm>
            <a:off x="4008021" y="2948583"/>
            <a:ext cx="1418997" cy="1054788"/>
          </a:xfrm>
          <a:prstGeom prst="rect">
            <a:avLst/>
          </a:prstGeom>
        </p:spPr>
      </p:pic>
      <p:pic>
        <p:nvPicPr>
          <p:cNvPr id="11" name="Picture 14" descr="logo-SAI8000.jpg"/>
          <p:cNvPicPr>
            <a:picLocks noChangeAspect="1"/>
          </p:cNvPicPr>
          <p:nvPr/>
        </p:nvPicPr>
        <p:blipFill>
          <a:blip r:embed="rId4" cstate="print"/>
          <a:stretch>
            <a:fillRect/>
          </a:stretch>
        </p:blipFill>
        <p:spPr>
          <a:xfrm>
            <a:off x="6784576" y="2139036"/>
            <a:ext cx="596465" cy="971888"/>
          </a:xfrm>
          <a:prstGeom prst="rect">
            <a:avLst/>
          </a:prstGeom>
        </p:spPr>
      </p:pic>
      <p:pic>
        <p:nvPicPr>
          <p:cNvPr id="16" name="Bild 15" descr="FWF-logo-voor-DEF-cmyk.jpg"/>
          <p:cNvPicPr>
            <a:picLocks noChangeAspect="1"/>
          </p:cNvPicPr>
          <p:nvPr/>
        </p:nvPicPr>
        <p:blipFill>
          <a:blip r:embed="rId5" cstate="print"/>
          <a:stretch>
            <a:fillRect/>
          </a:stretch>
        </p:blipFill>
        <p:spPr>
          <a:xfrm>
            <a:off x="5652120" y="2204864"/>
            <a:ext cx="816503" cy="1021089"/>
          </a:xfrm>
          <a:prstGeom prst="rect">
            <a:avLst/>
          </a:prstGeom>
        </p:spPr>
      </p:pic>
      <p:pic>
        <p:nvPicPr>
          <p:cNvPr id="17" name="Bild 16" descr="BCI"/>
          <p:cNvPicPr>
            <a:picLocks noChangeAspect="1"/>
          </p:cNvPicPr>
          <p:nvPr/>
        </p:nvPicPr>
        <p:blipFill>
          <a:blip r:embed="rId6" cstate="print"/>
          <a:stretch>
            <a:fillRect/>
          </a:stretch>
        </p:blipFill>
        <p:spPr>
          <a:xfrm>
            <a:off x="5724128" y="3501008"/>
            <a:ext cx="1905000" cy="723900"/>
          </a:xfrm>
          <a:prstGeom prst="rect">
            <a:avLst/>
          </a:prstGeom>
        </p:spPr>
      </p:pic>
      <p:pic>
        <p:nvPicPr>
          <p:cNvPr id="19" name="Bild 18" descr="cmia.jpg"/>
          <p:cNvPicPr>
            <a:picLocks noChangeAspect="1"/>
          </p:cNvPicPr>
          <p:nvPr/>
        </p:nvPicPr>
        <p:blipFill>
          <a:blip r:embed="rId7" cstate="print"/>
          <a:stretch>
            <a:fillRect/>
          </a:stretch>
        </p:blipFill>
        <p:spPr>
          <a:xfrm>
            <a:off x="1115616" y="2060848"/>
            <a:ext cx="809418" cy="971302"/>
          </a:xfrm>
          <a:prstGeom prst="rect">
            <a:avLst/>
          </a:prstGeom>
        </p:spPr>
      </p:pic>
      <p:pic>
        <p:nvPicPr>
          <p:cNvPr id="3" name="Grafik 2">
            <a:extLst>
              <a:ext uri="{FF2B5EF4-FFF2-40B4-BE49-F238E27FC236}">
                <a16:creationId xmlns:a16="http://schemas.microsoft.com/office/drawing/2014/main" id="{5EBA930E-28A5-4856-AC73-E1CD0E25334E}"/>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2372264" y="1852923"/>
            <a:ext cx="3136498" cy="857689"/>
          </a:xfrm>
          <a:prstGeom prst="rect">
            <a:avLst/>
          </a:prstGeom>
          <a:ln w="6350">
            <a:solidFill>
              <a:schemeClr val="tx1">
                <a:lumMod val="50000"/>
              </a:schemeClr>
            </a:solidFill>
          </a:ln>
        </p:spPr>
      </p:pic>
      <p:pic>
        <p:nvPicPr>
          <p:cNvPr id="5" name="Grafik 4">
            <a:extLst>
              <a:ext uri="{FF2B5EF4-FFF2-40B4-BE49-F238E27FC236}">
                <a16:creationId xmlns:a16="http://schemas.microsoft.com/office/drawing/2014/main" id="{3B0CAB69-29A5-4417-AC7D-CAB8F036F16B}"/>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2659567" y="3225953"/>
            <a:ext cx="1040724" cy="1464479"/>
          </a:xfrm>
          <a:prstGeom prst="rect">
            <a:avLst/>
          </a:prstGeom>
        </p:spPr>
      </p:pic>
      <p:sp>
        <p:nvSpPr>
          <p:cNvPr id="29" name="Fußzeilenplatzhalter 1">
            <a:extLst>
              <a:ext uri="{FF2B5EF4-FFF2-40B4-BE49-F238E27FC236}">
                <a16:creationId xmlns:a16="http://schemas.microsoft.com/office/drawing/2014/main" id="{AD922105-97C5-4903-8D5D-0DC1B25A920A}"/>
              </a:ext>
            </a:extLst>
          </p:cNvPr>
          <p:cNvSpPr>
            <a:spLocks noGrp="1"/>
          </p:cNvSpPr>
          <p:nvPr>
            <p:ph type="ftr" sz="quarter" idx="11"/>
          </p:nvPr>
        </p:nvSpPr>
        <p:spPr>
          <a:xfrm>
            <a:off x="6249988" y="6550223"/>
            <a:ext cx="2894012" cy="307777"/>
          </a:xfrm>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400" b="0" i="0" u="none" strike="noStrike" kern="1200" cap="none" spc="0" normalizeH="0" baseline="0" noProof="0" dirty="0">
                <a:ln>
                  <a:noFill/>
                </a:ln>
                <a:solidFill>
                  <a:srgbClr val="002060"/>
                </a:solidFill>
                <a:effectLst/>
                <a:uLnTx/>
                <a:uFillTx/>
                <a:latin typeface="Calibri" panose="020F0502020204030204" pitchFamily="34" charset="0"/>
                <a:ea typeface="MS PGothic" panose="020B0600070205080204" pitchFamily="34" charset="-128"/>
                <a:cs typeface="Calibri" panose="020F0502020204030204" pitchFamily="34" charset="0"/>
              </a:rPr>
              <a:t>Multiplikatorin</a:t>
            </a:r>
          </a:p>
        </p:txBody>
      </p:sp>
      <p:pic>
        <p:nvPicPr>
          <p:cNvPr id="27" name="Grafik 26">
            <a:extLst>
              <a:ext uri="{FF2B5EF4-FFF2-40B4-BE49-F238E27FC236}">
                <a16:creationId xmlns:a16="http://schemas.microsoft.com/office/drawing/2014/main" id="{A0E41099-DE6A-45FE-96C4-7DB4940FBD03}"/>
              </a:ext>
            </a:extLst>
          </p:cNvPr>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7380312" y="4273581"/>
            <a:ext cx="1412776" cy="833702"/>
          </a:xfrm>
          <a:prstGeom prst="rect">
            <a:avLst/>
          </a:prstGeom>
        </p:spPr>
      </p:pic>
      <p:pic>
        <p:nvPicPr>
          <p:cNvPr id="13" name="Grafik 12">
            <a:extLst>
              <a:ext uri="{FF2B5EF4-FFF2-40B4-BE49-F238E27FC236}">
                <a16:creationId xmlns:a16="http://schemas.microsoft.com/office/drawing/2014/main" id="{850F24C5-C82C-4996-A1AA-077D2B1C0C6D}"/>
              </a:ext>
            </a:extLst>
          </p:cNvPr>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4028944" y="4327143"/>
            <a:ext cx="1851517" cy="538736"/>
          </a:xfrm>
          <a:prstGeom prst="rect">
            <a:avLst/>
          </a:prstGeom>
        </p:spPr>
      </p:pic>
      <p:pic>
        <p:nvPicPr>
          <p:cNvPr id="14" name="Grafik 13">
            <a:extLst>
              <a:ext uri="{FF2B5EF4-FFF2-40B4-BE49-F238E27FC236}">
                <a16:creationId xmlns:a16="http://schemas.microsoft.com/office/drawing/2014/main" id="{CFE1E08A-FFEC-43C7-9FE6-E091E9B65C3D}"/>
              </a:ext>
            </a:extLst>
          </p:cNvPr>
          <p:cNvPicPr>
            <a:picLocks noChangeAspect="1"/>
          </p:cNvPicPr>
          <p:nvPr/>
        </p:nvPicPr>
        <p:blipFill>
          <a:blip r:embed="rId12" cstate="email">
            <a:extLst>
              <a:ext uri="{28A0092B-C50C-407E-A947-70E740481C1C}">
                <a14:useLocalDpi xmlns:a14="http://schemas.microsoft.com/office/drawing/2010/main" val="0"/>
              </a:ext>
            </a:extLst>
          </a:blip>
          <a:srcRect/>
          <a:stretch/>
        </p:blipFill>
        <p:spPr>
          <a:xfrm>
            <a:off x="7696994" y="2229464"/>
            <a:ext cx="1133029" cy="951745"/>
          </a:xfrm>
          <a:prstGeom prst="rect">
            <a:avLst/>
          </a:prstGeom>
        </p:spPr>
      </p:pic>
    </p:spTree>
    <p:extLst>
      <p:ext uri="{BB962C8B-B14F-4D97-AF65-F5344CB8AC3E}">
        <p14:creationId xmlns:p14="http://schemas.microsoft.com/office/powerpoint/2010/main" val="3183145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Foliennummernplatzhalter 5"/>
          <p:cNvSpPr>
            <a:spLocks noGrp="1"/>
          </p:cNvSpPr>
          <p:nvPr>
            <p:ph type="sldNum" sz="quarter" idx="12"/>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8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a:defRPr sz="2000">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eaLnBrk="0" fontAlgn="base" hangingPunct="0">
              <a:spcBef>
                <a:spcPct val="20000"/>
              </a:spcBef>
              <a:spcAft>
                <a:spcPct val="0"/>
              </a:spcAft>
              <a:buClr>
                <a:schemeClr val="tx1"/>
              </a:buClr>
              <a:buSzPct val="65000"/>
              <a:buFont typeface="Wingdings" charset="0"/>
              <a:buChar char="l"/>
              <a:defRPr>
                <a:solidFill>
                  <a:schemeClr val="tx1"/>
                </a:solidFill>
                <a:latin typeface="Arial" charset="0"/>
                <a:ea typeface="ＭＳ Ｐゴシック" charset="0"/>
              </a:defRPr>
            </a:lvl6pPr>
            <a:lvl7pPr eaLnBrk="0" fontAlgn="base" hangingPunct="0">
              <a:spcBef>
                <a:spcPct val="20000"/>
              </a:spcBef>
              <a:spcAft>
                <a:spcPct val="0"/>
              </a:spcAft>
              <a:buClr>
                <a:schemeClr val="tx1"/>
              </a:buClr>
              <a:buSzPct val="65000"/>
              <a:buFont typeface="Wingdings" charset="0"/>
              <a:buChar char="l"/>
              <a:defRPr>
                <a:solidFill>
                  <a:schemeClr val="tx1"/>
                </a:solidFill>
                <a:latin typeface="Arial" charset="0"/>
                <a:ea typeface="ＭＳ Ｐゴシック" charset="0"/>
              </a:defRPr>
            </a:lvl7pPr>
            <a:lvl8pPr eaLnBrk="0" fontAlgn="base" hangingPunct="0">
              <a:spcBef>
                <a:spcPct val="20000"/>
              </a:spcBef>
              <a:spcAft>
                <a:spcPct val="0"/>
              </a:spcAft>
              <a:buClr>
                <a:schemeClr val="tx1"/>
              </a:buClr>
              <a:buSzPct val="65000"/>
              <a:buFont typeface="Wingdings" charset="0"/>
              <a:buChar char="l"/>
              <a:defRPr>
                <a:solidFill>
                  <a:schemeClr val="tx1"/>
                </a:solidFill>
                <a:latin typeface="Arial" charset="0"/>
                <a:ea typeface="ＭＳ Ｐゴシック" charset="0"/>
              </a:defRPr>
            </a:lvl8pPr>
            <a:lvl9pPr eaLnBrk="0" fontAlgn="base" hangingPunct="0">
              <a:spcBef>
                <a:spcPct val="20000"/>
              </a:spcBef>
              <a:spcAft>
                <a:spcPct val="0"/>
              </a:spcAft>
              <a:buClr>
                <a:schemeClr val="tx1"/>
              </a:buClr>
              <a:buSzPct val="65000"/>
              <a:buFont typeface="Wingdings" charset="0"/>
              <a:buChar char="l"/>
              <a:defRPr>
                <a:solidFill>
                  <a:schemeClr val="tx1"/>
                </a:solidFill>
                <a:latin typeface="Arial" charset="0"/>
                <a:ea typeface="ＭＳ Ｐゴシック" charset="0"/>
              </a:defRPr>
            </a:lvl9pPr>
          </a:lstStyle>
          <a:p>
            <a:pPr>
              <a:defRPr/>
            </a:pPr>
            <a:fld id="{583BE532-46E0-5E4D-B15C-CAF508B06075}" type="slidenum">
              <a:rPr lang="de-DE" sz="1800" smtClean="0">
                <a:solidFill>
                  <a:schemeClr val="bg1"/>
                </a:solidFill>
              </a:rPr>
              <a:pPr>
                <a:defRPr/>
              </a:pPr>
              <a:t>12</a:t>
            </a:fld>
            <a:endParaRPr lang="de-DE" sz="1800">
              <a:solidFill>
                <a:schemeClr val="bg1"/>
              </a:solidFill>
            </a:endParaRPr>
          </a:p>
        </p:txBody>
      </p:sp>
      <p:sp>
        <p:nvSpPr>
          <p:cNvPr id="13317" name="Rectangle 2"/>
          <p:cNvSpPr>
            <a:spLocks noGrp="1" noChangeArrowheads="1"/>
          </p:cNvSpPr>
          <p:nvPr>
            <p:ph type="title"/>
          </p:nvPr>
        </p:nvSpPr>
        <p:spPr>
          <a:xfrm>
            <a:off x="954202" y="926489"/>
            <a:ext cx="8001000" cy="720079"/>
          </a:xfrm>
        </p:spPr>
        <p:txBody>
          <a:bodyPr/>
          <a:lstStyle/>
          <a:p>
            <a:r>
              <a:rPr lang="de-DE" dirty="0">
                <a:latin typeface="Calibri" panose="020F0502020204030204" pitchFamily="34" charset="0"/>
                <a:cs typeface="Calibri" panose="020F0502020204030204" pitchFamily="34" charset="0"/>
              </a:rPr>
              <a:t>Bitte streichen Sie alle Standards, die sich primär auf soziale Kriterien konzentrieren</a:t>
            </a:r>
          </a:p>
        </p:txBody>
      </p:sp>
      <p:pic>
        <p:nvPicPr>
          <p:cNvPr id="9" name="Picture 13" descr="logo-fla"/>
          <p:cNvPicPr>
            <a:picLocks noChangeAspect="1"/>
          </p:cNvPicPr>
          <p:nvPr/>
        </p:nvPicPr>
        <p:blipFill>
          <a:blip r:embed="rId3" cstate="print"/>
          <a:stretch>
            <a:fillRect/>
          </a:stretch>
        </p:blipFill>
        <p:spPr>
          <a:xfrm>
            <a:off x="4008021" y="2948583"/>
            <a:ext cx="1418997" cy="1054788"/>
          </a:xfrm>
          <a:prstGeom prst="rect">
            <a:avLst/>
          </a:prstGeom>
        </p:spPr>
      </p:pic>
      <p:pic>
        <p:nvPicPr>
          <p:cNvPr id="11" name="Picture 14" descr="logo-SAI8000.jpg"/>
          <p:cNvPicPr>
            <a:picLocks noChangeAspect="1"/>
          </p:cNvPicPr>
          <p:nvPr/>
        </p:nvPicPr>
        <p:blipFill>
          <a:blip r:embed="rId4" cstate="print"/>
          <a:stretch>
            <a:fillRect/>
          </a:stretch>
        </p:blipFill>
        <p:spPr>
          <a:xfrm>
            <a:off x="6913540" y="2197919"/>
            <a:ext cx="596465" cy="971888"/>
          </a:xfrm>
          <a:prstGeom prst="rect">
            <a:avLst/>
          </a:prstGeom>
        </p:spPr>
      </p:pic>
      <p:pic>
        <p:nvPicPr>
          <p:cNvPr id="16" name="Bild 15" descr="FWF-logo-voor-DEF-cmyk.jpg"/>
          <p:cNvPicPr>
            <a:picLocks noChangeAspect="1"/>
          </p:cNvPicPr>
          <p:nvPr/>
        </p:nvPicPr>
        <p:blipFill>
          <a:blip r:embed="rId5" cstate="print"/>
          <a:stretch>
            <a:fillRect/>
          </a:stretch>
        </p:blipFill>
        <p:spPr>
          <a:xfrm>
            <a:off x="5652120" y="2204864"/>
            <a:ext cx="816503" cy="1021089"/>
          </a:xfrm>
          <a:prstGeom prst="rect">
            <a:avLst/>
          </a:prstGeom>
        </p:spPr>
      </p:pic>
      <p:pic>
        <p:nvPicPr>
          <p:cNvPr id="17" name="Bild 16" descr="BCI"/>
          <p:cNvPicPr>
            <a:picLocks noChangeAspect="1"/>
          </p:cNvPicPr>
          <p:nvPr/>
        </p:nvPicPr>
        <p:blipFill>
          <a:blip r:embed="rId6" cstate="print"/>
          <a:stretch>
            <a:fillRect/>
          </a:stretch>
        </p:blipFill>
        <p:spPr>
          <a:xfrm>
            <a:off x="5724128" y="3501008"/>
            <a:ext cx="1905000" cy="723900"/>
          </a:xfrm>
          <a:prstGeom prst="rect">
            <a:avLst/>
          </a:prstGeom>
        </p:spPr>
      </p:pic>
      <p:pic>
        <p:nvPicPr>
          <p:cNvPr id="19" name="Bild 18" descr="cmia.jpg"/>
          <p:cNvPicPr>
            <a:picLocks noChangeAspect="1"/>
          </p:cNvPicPr>
          <p:nvPr/>
        </p:nvPicPr>
        <p:blipFill>
          <a:blip r:embed="rId7" cstate="print"/>
          <a:stretch>
            <a:fillRect/>
          </a:stretch>
        </p:blipFill>
        <p:spPr>
          <a:xfrm>
            <a:off x="1115616" y="2060848"/>
            <a:ext cx="809418" cy="971302"/>
          </a:xfrm>
          <a:prstGeom prst="rect">
            <a:avLst/>
          </a:prstGeom>
        </p:spPr>
      </p:pic>
      <p:pic>
        <p:nvPicPr>
          <p:cNvPr id="3" name="Grafik 2">
            <a:extLst>
              <a:ext uri="{FF2B5EF4-FFF2-40B4-BE49-F238E27FC236}">
                <a16:creationId xmlns:a16="http://schemas.microsoft.com/office/drawing/2014/main" id="{5EBA930E-28A5-4856-AC73-E1CD0E25334E}"/>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2372264" y="1852923"/>
            <a:ext cx="3136498" cy="857689"/>
          </a:xfrm>
          <a:prstGeom prst="rect">
            <a:avLst/>
          </a:prstGeom>
          <a:ln w="6350">
            <a:solidFill>
              <a:schemeClr val="tx1">
                <a:lumMod val="50000"/>
              </a:schemeClr>
            </a:solidFill>
          </a:ln>
        </p:spPr>
      </p:pic>
      <p:pic>
        <p:nvPicPr>
          <p:cNvPr id="5" name="Grafik 4">
            <a:extLst>
              <a:ext uri="{FF2B5EF4-FFF2-40B4-BE49-F238E27FC236}">
                <a16:creationId xmlns:a16="http://schemas.microsoft.com/office/drawing/2014/main" id="{3B0CAB69-29A5-4417-AC7D-CAB8F036F16B}"/>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2659567" y="3225953"/>
            <a:ext cx="1040724" cy="1464479"/>
          </a:xfrm>
          <a:prstGeom prst="rect">
            <a:avLst/>
          </a:prstGeom>
        </p:spPr>
      </p:pic>
      <p:sp>
        <p:nvSpPr>
          <p:cNvPr id="29" name="Fußzeilenplatzhalter 1">
            <a:extLst>
              <a:ext uri="{FF2B5EF4-FFF2-40B4-BE49-F238E27FC236}">
                <a16:creationId xmlns:a16="http://schemas.microsoft.com/office/drawing/2014/main" id="{AD922105-97C5-4903-8D5D-0DC1B25A920A}"/>
              </a:ext>
            </a:extLst>
          </p:cNvPr>
          <p:cNvSpPr>
            <a:spLocks noGrp="1"/>
          </p:cNvSpPr>
          <p:nvPr>
            <p:ph type="ftr" sz="quarter" idx="11"/>
          </p:nvPr>
        </p:nvSpPr>
        <p:spPr>
          <a:xfrm>
            <a:off x="6249988" y="6550223"/>
            <a:ext cx="2894012" cy="307777"/>
          </a:xfrm>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400" b="0" i="0" u="none" strike="noStrike" kern="1200" cap="none" spc="0" normalizeH="0" baseline="0" noProof="0" dirty="0">
                <a:ln>
                  <a:noFill/>
                </a:ln>
                <a:solidFill>
                  <a:srgbClr val="002060"/>
                </a:solidFill>
                <a:effectLst/>
                <a:uLnTx/>
                <a:uFillTx/>
                <a:latin typeface="Calibri" panose="020F0502020204030204" pitchFamily="34" charset="0"/>
                <a:ea typeface="MS PGothic" panose="020B0600070205080204" pitchFamily="34" charset="-128"/>
                <a:cs typeface="Calibri" panose="020F0502020204030204" pitchFamily="34" charset="0"/>
              </a:rPr>
              <a:t>Multiplikatorin</a:t>
            </a:r>
          </a:p>
        </p:txBody>
      </p:sp>
      <p:pic>
        <p:nvPicPr>
          <p:cNvPr id="27" name="Grafik 26">
            <a:extLst>
              <a:ext uri="{FF2B5EF4-FFF2-40B4-BE49-F238E27FC236}">
                <a16:creationId xmlns:a16="http://schemas.microsoft.com/office/drawing/2014/main" id="{A0E41099-DE6A-45FE-96C4-7DB4940FBD03}"/>
              </a:ext>
            </a:extLst>
          </p:cNvPr>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7380312" y="4273581"/>
            <a:ext cx="1412776" cy="833702"/>
          </a:xfrm>
          <a:prstGeom prst="rect">
            <a:avLst/>
          </a:prstGeom>
        </p:spPr>
      </p:pic>
      <p:pic>
        <p:nvPicPr>
          <p:cNvPr id="13" name="Grafik 12">
            <a:extLst>
              <a:ext uri="{FF2B5EF4-FFF2-40B4-BE49-F238E27FC236}">
                <a16:creationId xmlns:a16="http://schemas.microsoft.com/office/drawing/2014/main" id="{850F24C5-C82C-4996-A1AA-077D2B1C0C6D}"/>
              </a:ext>
            </a:extLst>
          </p:cNvPr>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4028944" y="4327143"/>
            <a:ext cx="1851517" cy="538736"/>
          </a:xfrm>
          <a:prstGeom prst="rect">
            <a:avLst/>
          </a:prstGeom>
        </p:spPr>
      </p:pic>
      <p:pic>
        <p:nvPicPr>
          <p:cNvPr id="14" name="Grafik 13">
            <a:extLst>
              <a:ext uri="{FF2B5EF4-FFF2-40B4-BE49-F238E27FC236}">
                <a16:creationId xmlns:a16="http://schemas.microsoft.com/office/drawing/2014/main" id="{86BBB9F0-E047-4F27-ABDA-203F39AB87C7}"/>
              </a:ext>
            </a:extLst>
          </p:cNvPr>
          <p:cNvPicPr>
            <a:picLocks noChangeAspect="1"/>
          </p:cNvPicPr>
          <p:nvPr/>
        </p:nvPicPr>
        <p:blipFill>
          <a:blip r:embed="rId12" cstate="email">
            <a:extLst>
              <a:ext uri="{28A0092B-C50C-407E-A947-70E740481C1C}">
                <a14:useLocalDpi xmlns:a14="http://schemas.microsoft.com/office/drawing/2010/main" val="0"/>
              </a:ext>
            </a:extLst>
          </a:blip>
          <a:srcRect/>
          <a:stretch/>
        </p:blipFill>
        <p:spPr>
          <a:xfrm>
            <a:off x="7696994" y="2229464"/>
            <a:ext cx="1133029" cy="951745"/>
          </a:xfrm>
          <a:prstGeom prst="rect">
            <a:avLst/>
          </a:prstGeom>
        </p:spPr>
      </p:pic>
    </p:spTree>
    <p:extLst>
      <p:ext uri="{BB962C8B-B14F-4D97-AF65-F5344CB8AC3E}">
        <p14:creationId xmlns:p14="http://schemas.microsoft.com/office/powerpoint/2010/main" val="1822847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Foliennummernplatzhalter 5"/>
          <p:cNvSpPr>
            <a:spLocks noGrp="1"/>
          </p:cNvSpPr>
          <p:nvPr>
            <p:ph type="sldNum" sz="quarter" idx="12"/>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8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a:defRPr sz="2000">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eaLnBrk="0" fontAlgn="base" hangingPunct="0">
              <a:spcBef>
                <a:spcPct val="20000"/>
              </a:spcBef>
              <a:spcAft>
                <a:spcPct val="0"/>
              </a:spcAft>
              <a:buClr>
                <a:schemeClr val="tx1"/>
              </a:buClr>
              <a:buSzPct val="65000"/>
              <a:buFont typeface="Wingdings" charset="0"/>
              <a:buChar char="l"/>
              <a:defRPr>
                <a:solidFill>
                  <a:schemeClr val="tx1"/>
                </a:solidFill>
                <a:latin typeface="Arial" charset="0"/>
                <a:ea typeface="ＭＳ Ｐゴシック" charset="0"/>
              </a:defRPr>
            </a:lvl6pPr>
            <a:lvl7pPr eaLnBrk="0" fontAlgn="base" hangingPunct="0">
              <a:spcBef>
                <a:spcPct val="20000"/>
              </a:spcBef>
              <a:spcAft>
                <a:spcPct val="0"/>
              </a:spcAft>
              <a:buClr>
                <a:schemeClr val="tx1"/>
              </a:buClr>
              <a:buSzPct val="65000"/>
              <a:buFont typeface="Wingdings" charset="0"/>
              <a:buChar char="l"/>
              <a:defRPr>
                <a:solidFill>
                  <a:schemeClr val="tx1"/>
                </a:solidFill>
                <a:latin typeface="Arial" charset="0"/>
                <a:ea typeface="ＭＳ Ｐゴシック" charset="0"/>
              </a:defRPr>
            </a:lvl7pPr>
            <a:lvl8pPr eaLnBrk="0" fontAlgn="base" hangingPunct="0">
              <a:spcBef>
                <a:spcPct val="20000"/>
              </a:spcBef>
              <a:spcAft>
                <a:spcPct val="0"/>
              </a:spcAft>
              <a:buClr>
                <a:schemeClr val="tx1"/>
              </a:buClr>
              <a:buSzPct val="65000"/>
              <a:buFont typeface="Wingdings" charset="0"/>
              <a:buChar char="l"/>
              <a:defRPr>
                <a:solidFill>
                  <a:schemeClr val="tx1"/>
                </a:solidFill>
                <a:latin typeface="Arial" charset="0"/>
                <a:ea typeface="ＭＳ Ｐゴシック" charset="0"/>
              </a:defRPr>
            </a:lvl8pPr>
            <a:lvl9pPr eaLnBrk="0" fontAlgn="base" hangingPunct="0">
              <a:spcBef>
                <a:spcPct val="20000"/>
              </a:spcBef>
              <a:spcAft>
                <a:spcPct val="0"/>
              </a:spcAft>
              <a:buClr>
                <a:schemeClr val="tx1"/>
              </a:buClr>
              <a:buSzPct val="65000"/>
              <a:buFont typeface="Wingdings" charset="0"/>
              <a:buChar char="l"/>
              <a:defRPr>
                <a:solidFill>
                  <a:schemeClr val="tx1"/>
                </a:solidFill>
                <a:latin typeface="Arial" charset="0"/>
                <a:ea typeface="ＭＳ Ｐゴシック" charset="0"/>
              </a:defRPr>
            </a:lvl9pPr>
          </a:lstStyle>
          <a:p>
            <a:pPr>
              <a:defRPr/>
            </a:pPr>
            <a:fld id="{583BE532-46E0-5E4D-B15C-CAF508B06075}" type="slidenum">
              <a:rPr lang="de-DE" sz="1800" smtClean="0">
                <a:solidFill>
                  <a:schemeClr val="bg1"/>
                </a:solidFill>
              </a:rPr>
              <a:pPr>
                <a:defRPr/>
              </a:pPr>
              <a:t>13</a:t>
            </a:fld>
            <a:endParaRPr lang="de-DE" sz="1800">
              <a:solidFill>
                <a:schemeClr val="bg1"/>
              </a:solidFill>
            </a:endParaRPr>
          </a:p>
        </p:txBody>
      </p:sp>
      <p:sp>
        <p:nvSpPr>
          <p:cNvPr id="13317" name="Rectangle 2"/>
          <p:cNvSpPr>
            <a:spLocks noGrp="1" noChangeArrowheads="1"/>
          </p:cNvSpPr>
          <p:nvPr>
            <p:ph type="title"/>
          </p:nvPr>
        </p:nvSpPr>
        <p:spPr>
          <a:xfrm>
            <a:off x="914400" y="908721"/>
            <a:ext cx="8001000" cy="720079"/>
          </a:xfrm>
        </p:spPr>
        <p:txBody>
          <a:bodyPr/>
          <a:lstStyle/>
          <a:p>
            <a:r>
              <a:rPr lang="de-DE" dirty="0">
                <a:latin typeface="Calibri" panose="020F0502020204030204" pitchFamily="34" charset="0"/>
                <a:cs typeface="Calibri" panose="020F0502020204030204" pitchFamily="34" charset="0"/>
              </a:rPr>
              <a:t>Sozialstandard-Initiativen</a:t>
            </a:r>
          </a:p>
        </p:txBody>
      </p:sp>
      <p:pic>
        <p:nvPicPr>
          <p:cNvPr id="9" name="Picture 13" descr="logo-fla"/>
          <p:cNvPicPr>
            <a:picLocks noChangeAspect="1"/>
          </p:cNvPicPr>
          <p:nvPr/>
        </p:nvPicPr>
        <p:blipFill>
          <a:blip r:embed="rId3" cstate="print"/>
          <a:stretch>
            <a:fillRect/>
          </a:stretch>
        </p:blipFill>
        <p:spPr>
          <a:xfrm>
            <a:off x="4008021" y="2948583"/>
            <a:ext cx="1418997" cy="1054788"/>
          </a:xfrm>
          <a:prstGeom prst="rect">
            <a:avLst/>
          </a:prstGeom>
        </p:spPr>
      </p:pic>
      <p:pic>
        <p:nvPicPr>
          <p:cNvPr id="11" name="Picture 14" descr="logo-SAI8000.jpg"/>
          <p:cNvPicPr>
            <a:picLocks noChangeAspect="1"/>
          </p:cNvPicPr>
          <p:nvPr/>
        </p:nvPicPr>
        <p:blipFill>
          <a:blip r:embed="rId4" cstate="print"/>
          <a:stretch>
            <a:fillRect/>
          </a:stretch>
        </p:blipFill>
        <p:spPr>
          <a:xfrm>
            <a:off x="7380312" y="2132856"/>
            <a:ext cx="596465" cy="971888"/>
          </a:xfrm>
          <a:prstGeom prst="rect">
            <a:avLst/>
          </a:prstGeom>
        </p:spPr>
      </p:pic>
      <p:pic>
        <p:nvPicPr>
          <p:cNvPr id="16" name="Bild 15" descr="FWF-logo-voor-DEF-cmyk.jpg"/>
          <p:cNvPicPr>
            <a:picLocks noChangeAspect="1"/>
          </p:cNvPicPr>
          <p:nvPr/>
        </p:nvPicPr>
        <p:blipFill>
          <a:blip r:embed="rId5" cstate="print"/>
          <a:stretch>
            <a:fillRect/>
          </a:stretch>
        </p:blipFill>
        <p:spPr>
          <a:xfrm>
            <a:off x="5652120" y="2204864"/>
            <a:ext cx="816503" cy="1021089"/>
          </a:xfrm>
          <a:prstGeom prst="rect">
            <a:avLst/>
          </a:prstGeom>
        </p:spPr>
      </p:pic>
      <p:pic>
        <p:nvPicPr>
          <p:cNvPr id="3" name="Grafik 2">
            <a:extLst>
              <a:ext uri="{FF2B5EF4-FFF2-40B4-BE49-F238E27FC236}">
                <a16:creationId xmlns:a16="http://schemas.microsoft.com/office/drawing/2014/main" id="{5EBA930E-28A5-4856-AC73-E1CD0E25334E}"/>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439772" y="1916832"/>
            <a:ext cx="3136498" cy="857689"/>
          </a:xfrm>
          <a:prstGeom prst="rect">
            <a:avLst/>
          </a:prstGeom>
          <a:ln w="6350">
            <a:solidFill>
              <a:schemeClr val="tx1">
                <a:lumMod val="50000"/>
              </a:schemeClr>
            </a:solidFill>
          </a:ln>
        </p:spPr>
      </p:pic>
      <p:sp>
        <p:nvSpPr>
          <p:cNvPr id="29" name="Fußzeilenplatzhalter 1">
            <a:extLst>
              <a:ext uri="{FF2B5EF4-FFF2-40B4-BE49-F238E27FC236}">
                <a16:creationId xmlns:a16="http://schemas.microsoft.com/office/drawing/2014/main" id="{AD922105-97C5-4903-8D5D-0DC1B25A920A}"/>
              </a:ext>
            </a:extLst>
          </p:cNvPr>
          <p:cNvSpPr>
            <a:spLocks noGrp="1"/>
          </p:cNvSpPr>
          <p:nvPr>
            <p:ph type="ftr" sz="quarter" idx="11"/>
          </p:nvPr>
        </p:nvSpPr>
        <p:spPr>
          <a:xfrm>
            <a:off x="6249988" y="6550223"/>
            <a:ext cx="2894012" cy="307777"/>
          </a:xfrm>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400" b="0" i="0" u="none" strike="noStrike" kern="1200" cap="none" spc="0" normalizeH="0" baseline="0" noProof="0" dirty="0">
                <a:ln>
                  <a:noFill/>
                </a:ln>
                <a:solidFill>
                  <a:srgbClr val="002060"/>
                </a:solidFill>
                <a:effectLst/>
                <a:uLnTx/>
                <a:uFillTx/>
                <a:latin typeface="Calibri" panose="020F0502020204030204" pitchFamily="34" charset="0"/>
                <a:ea typeface="MS PGothic" panose="020B0600070205080204" pitchFamily="34" charset="-128"/>
                <a:cs typeface="Calibri" panose="020F0502020204030204" pitchFamily="34" charset="0"/>
              </a:rPr>
              <a:t>Multiplikatorin</a:t>
            </a:r>
          </a:p>
        </p:txBody>
      </p:sp>
      <p:pic>
        <p:nvPicPr>
          <p:cNvPr id="27" name="Grafik 26">
            <a:extLst>
              <a:ext uri="{FF2B5EF4-FFF2-40B4-BE49-F238E27FC236}">
                <a16:creationId xmlns:a16="http://schemas.microsoft.com/office/drawing/2014/main" id="{A0E41099-DE6A-45FE-96C4-7DB4940FBD03}"/>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7380312" y="4273581"/>
            <a:ext cx="1412776" cy="833702"/>
          </a:xfrm>
          <a:prstGeom prst="rect">
            <a:avLst/>
          </a:prstGeom>
        </p:spPr>
      </p:pic>
    </p:spTree>
    <p:extLst>
      <p:ext uri="{BB962C8B-B14F-4D97-AF65-F5344CB8AC3E}">
        <p14:creationId xmlns:p14="http://schemas.microsoft.com/office/powerpoint/2010/main" val="3452476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Foliennummernplatzhalter 5"/>
          <p:cNvSpPr>
            <a:spLocks noGrp="1"/>
          </p:cNvSpPr>
          <p:nvPr>
            <p:ph type="sldNum" sz="quarter" idx="12"/>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8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a:defRPr sz="2000">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eaLnBrk="0" fontAlgn="base" hangingPunct="0">
              <a:spcBef>
                <a:spcPct val="20000"/>
              </a:spcBef>
              <a:spcAft>
                <a:spcPct val="0"/>
              </a:spcAft>
              <a:buClr>
                <a:schemeClr val="tx1"/>
              </a:buClr>
              <a:buSzPct val="65000"/>
              <a:buFont typeface="Wingdings" charset="0"/>
              <a:buChar char="l"/>
              <a:defRPr>
                <a:solidFill>
                  <a:schemeClr val="tx1"/>
                </a:solidFill>
                <a:latin typeface="Arial" charset="0"/>
                <a:ea typeface="ＭＳ Ｐゴシック" charset="0"/>
              </a:defRPr>
            </a:lvl6pPr>
            <a:lvl7pPr eaLnBrk="0" fontAlgn="base" hangingPunct="0">
              <a:spcBef>
                <a:spcPct val="20000"/>
              </a:spcBef>
              <a:spcAft>
                <a:spcPct val="0"/>
              </a:spcAft>
              <a:buClr>
                <a:schemeClr val="tx1"/>
              </a:buClr>
              <a:buSzPct val="65000"/>
              <a:buFont typeface="Wingdings" charset="0"/>
              <a:buChar char="l"/>
              <a:defRPr>
                <a:solidFill>
                  <a:schemeClr val="tx1"/>
                </a:solidFill>
                <a:latin typeface="Arial" charset="0"/>
                <a:ea typeface="ＭＳ Ｐゴシック" charset="0"/>
              </a:defRPr>
            </a:lvl7pPr>
            <a:lvl8pPr eaLnBrk="0" fontAlgn="base" hangingPunct="0">
              <a:spcBef>
                <a:spcPct val="20000"/>
              </a:spcBef>
              <a:spcAft>
                <a:spcPct val="0"/>
              </a:spcAft>
              <a:buClr>
                <a:schemeClr val="tx1"/>
              </a:buClr>
              <a:buSzPct val="65000"/>
              <a:buFont typeface="Wingdings" charset="0"/>
              <a:buChar char="l"/>
              <a:defRPr>
                <a:solidFill>
                  <a:schemeClr val="tx1"/>
                </a:solidFill>
                <a:latin typeface="Arial" charset="0"/>
                <a:ea typeface="ＭＳ Ｐゴシック" charset="0"/>
              </a:defRPr>
            </a:lvl8pPr>
            <a:lvl9pPr eaLnBrk="0" fontAlgn="base" hangingPunct="0">
              <a:spcBef>
                <a:spcPct val="20000"/>
              </a:spcBef>
              <a:spcAft>
                <a:spcPct val="0"/>
              </a:spcAft>
              <a:buClr>
                <a:schemeClr val="tx1"/>
              </a:buClr>
              <a:buSzPct val="65000"/>
              <a:buFont typeface="Wingdings" charset="0"/>
              <a:buChar char="l"/>
              <a:defRPr>
                <a:solidFill>
                  <a:schemeClr val="tx1"/>
                </a:solidFill>
                <a:latin typeface="Arial" charset="0"/>
                <a:ea typeface="ＭＳ Ｐゴシック" charset="0"/>
              </a:defRPr>
            </a:lvl9pPr>
          </a:lstStyle>
          <a:p>
            <a:pPr>
              <a:defRPr/>
            </a:pPr>
            <a:fld id="{583BE532-46E0-5E4D-B15C-CAF508B06075}" type="slidenum">
              <a:rPr lang="de-DE" sz="1800" smtClean="0">
                <a:solidFill>
                  <a:schemeClr val="bg1"/>
                </a:solidFill>
              </a:rPr>
              <a:pPr>
                <a:defRPr/>
              </a:pPr>
              <a:t>14</a:t>
            </a:fld>
            <a:endParaRPr lang="de-DE" sz="1800">
              <a:solidFill>
                <a:schemeClr val="bg1"/>
              </a:solidFill>
            </a:endParaRPr>
          </a:p>
        </p:txBody>
      </p:sp>
      <p:sp>
        <p:nvSpPr>
          <p:cNvPr id="13317" name="Rectangle 2"/>
          <p:cNvSpPr>
            <a:spLocks noGrp="1" noChangeArrowheads="1"/>
          </p:cNvSpPr>
          <p:nvPr>
            <p:ph type="title"/>
          </p:nvPr>
        </p:nvSpPr>
        <p:spPr>
          <a:xfrm>
            <a:off x="914400" y="764705"/>
            <a:ext cx="8001000" cy="1008111"/>
          </a:xfrm>
        </p:spPr>
        <p:txBody>
          <a:bodyPr/>
          <a:lstStyle/>
          <a:p>
            <a:r>
              <a:rPr lang="de-DE" dirty="0">
                <a:latin typeface="Calibri" panose="020F0502020204030204" pitchFamily="34" charset="0"/>
                <a:cs typeface="Calibri" panose="020F0502020204030204" pitchFamily="34" charset="0"/>
              </a:rPr>
              <a:t>Wie können wir diese fünf Sozialstandard-Initiativen vergleichen? </a:t>
            </a:r>
            <a:endParaRPr lang="de-DE" sz="2000" dirty="0">
              <a:latin typeface="Calibri" panose="020F0502020204030204" pitchFamily="34" charset="0"/>
              <a:cs typeface="Calibri" panose="020F0502020204030204" pitchFamily="34" charset="0"/>
            </a:endParaRPr>
          </a:p>
        </p:txBody>
      </p:sp>
      <p:pic>
        <p:nvPicPr>
          <p:cNvPr id="13" name="Picture 13" descr="logo-fla"/>
          <p:cNvPicPr>
            <a:picLocks noChangeAspect="1"/>
          </p:cNvPicPr>
          <p:nvPr/>
        </p:nvPicPr>
        <p:blipFill>
          <a:blip r:embed="rId3" cstate="print"/>
          <a:stretch>
            <a:fillRect/>
          </a:stretch>
        </p:blipFill>
        <p:spPr>
          <a:xfrm>
            <a:off x="5865667" y="2310136"/>
            <a:ext cx="1212467" cy="901267"/>
          </a:xfrm>
          <a:prstGeom prst="rect">
            <a:avLst/>
          </a:prstGeom>
        </p:spPr>
      </p:pic>
      <p:pic>
        <p:nvPicPr>
          <p:cNvPr id="15" name="Picture 14" descr="logo-SAI8000.jpg"/>
          <p:cNvPicPr>
            <a:picLocks noChangeAspect="1"/>
          </p:cNvPicPr>
          <p:nvPr/>
        </p:nvPicPr>
        <p:blipFill>
          <a:blip r:embed="rId4" cstate="print"/>
          <a:stretch>
            <a:fillRect/>
          </a:stretch>
        </p:blipFill>
        <p:spPr>
          <a:xfrm>
            <a:off x="4499992" y="2035492"/>
            <a:ext cx="742281" cy="1209481"/>
          </a:xfrm>
          <a:prstGeom prst="rect">
            <a:avLst/>
          </a:prstGeom>
        </p:spPr>
      </p:pic>
      <p:pic>
        <p:nvPicPr>
          <p:cNvPr id="17" name="Bild 16" descr="FWF-logo-voor-DEF-cmyk.jpg"/>
          <p:cNvPicPr>
            <a:picLocks noChangeAspect="1"/>
          </p:cNvPicPr>
          <p:nvPr/>
        </p:nvPicPr>
        <p:blipFill>
          <a:blip r:embed="rId5" cstate="print"/>
          <a:stretch>
            <a:fillRect/>
          </a:stretch>
        </p:blipFill>
        <p:spPr>
          <a:xfrm>
            <a:off x="2751720" y="2069062"/>
            <a:ext cx="913460" cy="1142341"/>
          </a:xfrm>
          <a:prstGeom prst="rect">
            <a:avLst/>
          </a:prstGeom>
        </p:spPr>
      </p:pic>
      <p:graphicFrame>
        <p:nvGraphicFramePr>
          <p:cNvPr id="18" name="Tabelle 17"/>
          <p:cNvGraphicFramePr>
            <a:graphicFrameLocks noGrp="1"/>
          </p:cNvGraphicFramePr>
          <p:nvPr>
            <p:extLst>
              <p:ext uri="{D42A27DB-BD31-4B8C-83A1-F6EECF244321}">
                <p14:modId xmlns:p14="http://schemas.microsoft.com/office/powerpoint/2010/main" val="242412453"/>
              </p:ext>
            </p:extLst>
          </p:nvPr>
        </p:nvGraphicFramePr>
        <p:xfrm>
          <a:off x="827583" y="3479799"/>
          <a:ext cx="8316415" cy="1938867"/>
        </p:xfrm>
        <a:graphic>
          <a:graphicData uri="http://schemas.openxmlformats.org/drawingml/2006/table">
            <a:tbl>
              <a:tblPr firstRow="1" bandRow="1">
                <a:tableStyleId>{0E3FDE45-AF77-4B5C-9715-49D594BDF05E}</a:tableStyleId>
              </a:tblPr>
              <a:tblGrid>
                <a:gridCol w="1663283">
                  <a:extLst>
                    <a:ext uri="{9D8B030D-6E8A-4147-A177-3AD203B41FA5}">
                      <a16:colId xmlns:a16="http://schemas.microsoft.com/office/drawing/2014/main" val="20000"/>
                    </a:ext>
                  </a:extLst>
                </a:gridCol>
                <a:gridCol w="1663283">
                  <a:extLst>
                    <a:ext uri="{9D8B030D-6E8A-4147-A177-3AD203B41FA5}">
                      <a16:colId xmlns:a16="http://schemas.microsoft.com/office/drawing/2014/main" val="20001"/>
                    </a:ext>
                  </a:extLst>
                </a:gridCol>
                <a:gridCol w="1663283">
                  <a:extLst>
                    <a:ext uri="{9D8B030D-6E8A-4147-A177-3AD203B41FA5}">
                      <a16:colId xmlns:a16="http://schemas.microsoft.com/office/drawing/2014/main" val="20002"/>
                    </a:ext>
                  </a:extLst>
                </a:gridCol>
                <a:gridCol w="1663283">
                  <a:extLst>
                    <a:ext uri="{9D8B030D-6E8A-4147-A177-3AD203B41FA5}">
                      <a16:colId xmlns:a16="http://schemas.microsoft.com/office/drawing/2014/main" val="20003"/>
                    </a:ext>
                  </a:extLst>
                </a:gridCol>
                <a:gridCol w="1663283">
                  <a:extLst>
                    <a:ext uri="{9D8B030D-6E8A-4147-A177-3AD203B41FA5}">
                      <a16:colId xmlns:a16="http://schemas.microsoft.com/office/drawing/2014/main" val="20004"/>
                    </a:ext>
                  </a:extLst>
                </a:gridCol>
              </a:tblGrid>
              <a:tr h="1938867">
                <a:tc>
                  <a:txBody>
                    <a:bodyPr/>
                    <a:lstStyle/>
                    <a:p>
                      <a:endParaRPr lang="de-DE" dirty="0"/>
                    </a:p>
                  </a:txBody>
                  <a:tcPr/>
                </a:tc>
                <a:tc>
                  <a:txBody>
                    <a:bodyPr/>
                    <a:lstStyle/>
                    <a:p>
                      <a:endParaRPr lang="de-DE" dirty="0"/>
                    </a:p>
                  </a:txBody>
                  <a:tcPr/>
                </a:tc>
                <a:tc>
                  <a:txBody>
                    <a:bodyPr/>
                    <a:lstStyle/>
                    <a:p>
                      <a:endParaRPr lang="de-DE" dirty="0"/>
                    </a:p>
                  </a:txBody>
                  <a:tcPr/>
                </a:tc>
                <a:tc>
                  <a:txBody>
                    <a:bodyPr/>
                    <a:lstStyle/>
                    <a:p>
                      <a:endParaRPr lang="de-DE" dirty="0"/>
                    </a:p>
                  </a:txBody>
                  <a:tcPr/>
                </a:tc>
                <a:tc>
                  <a:txBody>
                    <a:bodyPr/>
                    <a:lstStyle/>
                    <a:p>
                      <a:endParaRPr lang="de-DE" dirty="0"/>
                    </a:p>
                  </a:txBody>
                  <a:tcPr/>
                </a:tc>
                <a:extLst>
                  <a:ext uri="{0D108BD9-81ED-4DB2-BD59-A6C34878D82A}">
                    <a16:rowId xmlns:a16="http://schemas.microsoft.com/office/drawing/2014/main" val="10000"/>
                  </a:ext>
                </a:extLst>
              </a:tr>
            </a:tbl>
          </a:graphicData>
        </a:graphic>
      </p:graphicFrame>
      <p:sp>
        <p:nvSpPr>
          <p:cNvPr id="16" name="Fußzeilenplatzhalter 1">
            <a:extLst>
              <a:ext uri="{FF2B5EF4-FFF2-40B4-BE49-F238E27FC236}">
                <a16:creationId xmlns:a16="http://schemas.microsoft.com/office/drawing/2014/main" id="{BEA8ED28-63BB-4DB9-843A-42D658E72AB7}"/>
              </a:ext>
            </a:extLst>
          </p:cNvPr>
          <p:cNvSpPr>
            <a:spLocks noGrp="1"/>
          </p:cNvSpPr>
          <p:nvPr>
            <p:ph type="ftr" sz="quarter" idx="11"/>
          </p:nvPr>
        </p:nvSpPr>
        <p:spPr>
          <a:xfrm>
            <a:off x="6249988" y="6550223"/>
            <a:ext cx="2894012" cy="307777"/>
          </a:xfrm>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400" b="0" i="0" u="none" strike="noStrike" kern="1200" cap="none" spc="0" normalizeH="0" baseline="0" noProof="0" dirty="0">
                <a:ln>
                  <a:noFill/>
                </a:ln>
                <a:solidFill>
                  <a:srgbClr val="002060"/>
                </a:solidFill>
                <a:effectLst/>
                <a:uLnTx/>
                <a:uFillTx/>
                <a:latin typeface="Calibri" panose="020F0502020204030204" pitchFamily="34" charset="0"/>
                <a:ea typeface="MS PGothic" panose="020B0600070205080204" pitchFamily="34" charset="-128"/>
                <a:cs typeface="Calibri" panose="020F0502020204030204" pitchFamily="34" charset="0"/>
              </a:rPr>
              <a:t>Multiplikatorin</a:t>
            </a:r>
          </a:p>
        </p:txBody>
      </p:sp>
      <p:pic>
        <p:nvPicPr>
          <p:cNvPr id="3" name="Grafik 2">
            <a:extLst>
              <a:ext uri="{FF2B5EF4-FFF2-40B4-BE49-F238E27FC236}">
                <a16:creationId xmlns:a16="http://schemas.microsoft.com/office/drawing/2014/main" id="{20779D40-4F14-409A-A95D-A86365817A8E}"/>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603531" y="2515159"/>
            <a:ext cx="1236729" cy="729814"/>
          </a:xfrm>
          <a:prstGeom prst="rect">
            <a:avLst/>
          </a:prstGeom>
        </p:spPr>
      </p:pic>
      <p:pic>
        <p:nvPicPr>
          <p:cNvPr id="19" name="Grafik 18">
            <a:extLst>
              <a:ext uri="{FF2B5EF4-FFF2-40B4-BE49-F238E27FC236}">
                <a16:creationId xmlns:a16="http://schemas.microsoft.com/office/drawing/2014/main" id="{80B9CD96-28EB-4B7E-9B3E-1023A9BBD2CE}"/>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914400" y="2683613"/>
            <a:ext cx="1436826" cy="392906"/>
          </a:xfrm>
          <a:prstGeom prst="rect">
            <a:avLst/>
          </a:prstGeom>
          <a:ln w="6350">
            <a:solidFill>
              <a:schemeClr val="tx1">
                <a:lumMod val="50000"/>
              </a:schemeClr>
            </a:solidFill>
          </a:ln>
        </p:spPr>
      </p:pic>
    </p:spTree>
    <p:extLst>
      <p:ext uri="{BB962C8B-B14F-4D97-AF65-F5344CB8AC3E}">
        <p14:creationId xmlns:p14="http://schemas.microsoft.com/office/powerpoint/2010/main" val="66811316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Foliennummernplatzhalter 5"/>
          <p:cNvSpPr>
            <a:spLocks noGrp="1"/>
          </p:cNvSpPr>
          <p:nvPr>
            <p:ph type="sldNum" sz="quarter" idx="12"/>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8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a:defRPr sz="2000">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eaLnBrk="0" fontAlgn="base" hangingPunct="0">
              <a:spcBef>
                <a:spcPct val="20000"/>
              </a:spcBef>
              <a:spcAft>
                <a:spcPct val="0"/>
              </a:spcAft>
              <a:buClr>
                <a:schemeClr val="tx1"/>
              </a:buClr>
              <a:buSzPct val="65000"/>
              <a:buFont typeface="Wingdings" charset="0"/>
              <a:buChar char="l"/>
              <a:defRPr>
                <a:solidFill>
                  <a:schemeClr val="tx1"/>
                </a:solidFill>
                <a:latin typeface="Arial" charset="0"/>
                <a:ea typeface="ＭＳ Ｐゴシック" charset="0"/>
              </a:defRPr>
            </a:lvl6pPr>
            <a:lvl7pPr eaLnBrk="0" fontAlgn="base" hangingPunct="0">
              <a:spcBef>
                <a:spcPct val="20000"/>
              </a:spcBef>
              <a:spcAft>
                <a:spcPct val="0"/>
              </a:spcAft>
              <a:buClr>
                <a:schemeClr val="tx1"/>
              </a:buClr>
              <a:buSzPct val="65000"/>
              <a:buFont typeface="Wingdings" charset="0"/>
              <a:buChar char="l"/>
              <a:defRPr>
                <a:solidFill>
                  <a:schemeClr val="tx1"/>
                </a:solidFill>
                <a:latin typeface="Arial" charset="0"/>
                <a:ea typeface="ＭＳ Ｐゴシック" charset="0"/>
              </a:defRPr>
            </a:lvl7pPr>
            <a:lvl8pPr eaLnBrk="0" fontAlgn="base" hangingPunct="0">
              <a:spcBef>
                <a:spcPct val="20000"/>
              </a:spcBef>
              <a:spcAft>
                <a:spcPct val="0"/>
              </a:spcAft>
              <a:buClr>
                <a:schemeClr val="tx1"/>
              </a:buClr>
              <a:buSzPct val="65000"/>
              <a:buFont typeface="Wingdings" charset="0"/>
              <a:buChar char="l"/>
              <a:defRPr>
                <a:solidFill>
                  <a:schemeClr val="tx1"/>
                </a:solidFill>
                <a:latin typeface="Arial" charset="0"/>
                <a:ea typeface="ＭＳ Ｐゴシック" charset="0"/>
              </a:defRPr>
            </a:lvl8pPr>
            <a:lvl9pPr eaLnBrk="0" fontAlgn="base" hangingPunct="0">
              <a:spcBef>
                <a:spcPct val="20000"/>
              </a:spcBef>
              <a:spcAft>
                <a:spcPct val="0"/>
              </a:spcAft>
              <a:buClr>
                <a:schemeClr val="tx1"/>
              </a:buClr>
              <a:buSzPct val="65000"/>
              <a:buFont typeface="Wingdings" charset="0"/>
              <a:buChar char="l"/>
              <a:defRPr>
                <a:solidFill>
                  <a:schemeClr val="tx1"/>
                </a:solidFill>
                <a:latin typeface="Arial" charset="0"/>
                <a:ea typeface="ＭＳ Ｐゴシック" charset="0"/>
              </a:defRPr>
            </a:lvl9pPr>
          </a:lstStyle>
          <a:p>
            <a:pPr>
              <a:defRPr/>
            </a:pPr>
            <a:fld id="{583BE532-46E0-5E4D-B15C-CAF508B06075}" type="slidenum">
              <a:rPr lang="de-DE" sz="1800" smtClean="0">
                <a:solidFill>
                  <a:schemeClr val="bg1"/>
                </a:solidFill>
              </a:rPr>
              <a:pPr>
                <a:defRPr/>
              </a:pPr>
              <a:t>15</a:t>
            </a:fld>
            <a:endParaRPr lang="de-DE" sz="1800">
              <a:solidFill>
                <a:schemeClr val="bg1"/>
              </a:solidFill>
            </a:endParaRPr>
          </a:p>
        </p:txBody>
      </p:sp>
      <p:sp>
        <p:nvSpPr>
          <p:cNvPr id="13317" name="Rectangle 2"/>
          <p:cNvSpPr>
            <a:spLocks noGrp="1" noChangeArrowheads="1"/>
          </p:cNvSpPr>
          <p:nvPr>
            <p:ph type="title"/>
          </p:nvPr>
        </p:nvSpPr>
        <p:spPr>
          <a:xfrm>
            <a:off x="914400" y="908721"/>
            <a:ext cx="8001000" cy="720079"/>
          </a:xfrm>
        </p:spPr>
        <p:txBody>
          <a:bodyPr/>
          <a:lstStyle/>
          <a:p>
            <a:r>
              <a:rPr lang="de-DE" dirty="0">
                <a:latin typeface="Calibri" panose="020F0502020204030204" pitchFamily="34" charset="0"/>
                <a:cs typeface="Calibri" panose="020F0502020204030204" pitchFamily="34" charset="0"/>
              </a:rPr>
              <a:t>Hauptsitz der Initiative? </a:t>
            </a:r>
          </a:p>
        </p:txBody>
      </p:sp>
      <p:pic>
        <p:nvPicPr>
          <p:cNvPr id="19" name="Picture 13" descr="logo-fla"/>
          <p:cNvPicPr>
            <a:picLocks noChangeAspect="1"/>
          </p:cNvPicPr>
          <p:nvPr/>
        </p:nvPicPr>
        <p:blipFill>
          <a:blip r:embed="rId3" cstate="print"/>
          <a:stretch>
            <a:fillRect/>
          </a:stretch>
        </p:blipFill>
        <p:spPr>
          <a:xfrm>
            <a:off x="6084168" y="2310136"/>
            <a:ext cx="1212467" cy="901267"/>
          </a:xfrm>
          <a:prstGeom prst="rect">
            <a:avLst/>
          </a:prstGeom>
        </p:spPr>
      </p:pic>
      <p:pic>
        <p:nvPicPr>
          <p:cNvPr id="21" name="Picture 14" descr="logo-SAI8000.jpg"/>
          <p:cNvPicPr>
            <a:picLocks noChangeAspect="1"/>
          </p:cNvPicPr>
          <p:nvPr/>
        </p:nvPicPr>
        <p:blipFill>
          <a:blip r:embed="rId4" cstate="print"/>
          <a:stretch>
            <a:fillRect/>
          </a:stretch>
        </p:blipFill>
        <p:spPr>
          <a:xfrm>
            <a:off x="2926916" y="2276871"/>
            <a:ext cx="742281" cy="1209481"/>
          </a:xfrm>
          <a:prstGeom prst="rect">
            <a:avLst/>
          </a:prstGeom>
        </p:spPr>
      </p:pic>
      <p:pic>
        <p:nvPicPr>
          <p:cNvPr id="22" name="Bild 21" descr="FWF-logo-voor-DEF-cmyk.jpg"/>
          <p:cNvPicPr>
            <a:picLocks noChangeAspect="1"/>
          </p:cNvPicPr>
          <p:nvPr/>
        </p:nvPicPr>
        <p:blipFill>
          <a:blip r:embed="rId5" cstate="print"/>
          <a:stretch>
            <a:fillRect/>
          </a:stretch>
        </p:blipFill>
        <p:spPr>
          <a:xfrm>
            <a:off x="4355976" y="2132856"/>
            <a:ext cx="913460" cy="1142341"/>
          </a:xfrm>
          <a:prstGeom prst="rect">
            <a:avLst/>
          </a:prstGeom>
        </p:spPr>
      </p:pic>
      <p:graphicFrame>
        <p:nvGraphicFramePr>
          <p:cNvPr id="12" name="Tabelle 11"/>
          <p:cNvGraphicFramePr>
            <a:graphicFrameLocks noGrp="1"/>
          </p:cNvGraphicFramePr>
          <p:nvPr>
            <p:extLst>
              <p:ext uri="{D42A27DB-BD31-4B8C-83A1-F6EECF244321}">
                <p14:modId xmlns:p14="http://schemas.microsoft.com/office/powerpoint/2010/main" val="358235168"/>
              </p:ext>
            </p:extLst>
          </p:nvPr>
        </p:nvGraphicFramePr>
        <p:xfrm>
          <a:off x="827583" y="3826934"/>
          <a:ext cx="8316415" cy="1005840"/>
        </p:xfrm>
        <a:graphic>
          <a:graphicData uri="http://schemas.openxmlformats.org/drawingml/2006/table">
            <a:tbl>
              <a:tblPr firstRow="1" bandRow="1">
                <a:tableStyleId>{0E3FDE45-AF77-4B5C-9715-49D594BDF05E}</a:tableStyleId>
              </a:tblPr>
              <a:tblGrid>
                <a:gridCol w="1663283">
                  <a:extLst>
                    <a:ext uri="{9D8B030D-6E8A-4147-A177-3AD203B41FA5}">
                      <a16:colId xmlns:a16="http://schemas.microsoft.com/office/drawing/2014/main" val="20000"/>
                    </a:ext>
                  </a:extLst>
                </a:gridCol>
                <a:gridCol w="1663283">
                  <a:extLst>
                    <a:ext uri="{9D8B030D-6E8A-4147-A177-3AD203B41FA5}">
                      <a16:colId xmlns:a16="http://schemas.microsoft.com/office/drawing/2014/main" val="20001"/>
                    </a:ext>
                  </a:extLst>
                </a:gridCol>
                <a:gridCol w="1663283">
                  <a:extLst>
                    <a:ext uri="{9D8B030D-6E8A-4147-A177-3AD203B41FA5}">
                      <a16:colId xmlns:a16="http://schemas.microsoft.com/office/drawing/2014/main" val="20002"/>
                    </a:ext>
                  </a:extLst>
                </a:gridCol>
                <a:gridCol w="1663283">
                  <a:extLst>
                    <a:ext uri="{9D8B030D-6E8A-4147-A177-3AD203B41FA5}">
                      <a16:colId xmlns:a16="http://schemas.microsoft.com/office/drawing/2014/main" val="20003"/>
                    </a:ext>
                  </a:extLst>
                </a:gridCol>
                <a:gridCol w="1663283">
                  <a:extLst>
                    <a:ext uri="{9D8B030D-6E8A-4147-A177-3AD203B41FA5}">
                      <a16:colId xmlns:a16="http://schemas.microsoft.com/office/drawing/2014/main" val="20004"/>
                    </a:ext>
                  </a:extLst>
                </a:gridCol>
              </a:tblGrid>
              <a:tr h="88053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2000" dirty="0">
                          <a:latin typeface="Calibri" panose="020F0502020204030204" pitchFamily="34" charset="0"/>
                          <a:cs typeface="Calibri" panose="020F0502020204030204" pitchFamily="34" charset="0"/>
                        </a:rPr>
                        <a:t>Brüssel</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de-DE" sz="2000" dirty="0">
                        <a:latin typeface="Calibri" panose="020F0502020204030204" pitchFamily="34" charset="0"/>
                        <a:cs typeface="Calibri" panose="020F0502020204030204" pitchFamily="34" charset="0"/>
                      </a:endParaRPr>
                    </a:p>
                    <a:p>
                      <a:pPr marL="0" marR="0" indent="0" algn="ctr" defTabSz="457200" rtl="0" eaLnBrk="1" fontAlgn="auto" latinLnBrk="0" hangingPunct="1">
                        <a:lnSpc>
                          <a:spcPct val="100000"/>
                        </a:lnSpc>
                        <a:spcBef>
                          <a:spcPts val="0"/>
                        </a:spcBef>
                        <a:spcAft>
                          <a:spcPts val="0"/>
                        </a:spcAft>
                        <a:buClrTx/>
                        <a:buSzTx/>
                        <a:buFontTx/>
                        <a:buNone/>
                        <a:tabLst/>
                        <a:defRPr/>
                      </a:pPr>
                      <a:r>
                        <a:rPr lang="de-DE" sz="2000" dirty="0">
                          <a:latin typeface="Calibri" panose="020F0502020204030204" pitchFamily="34" charset="0"/>
                          <a:cs typeface="Calibri" panose="020F0502020204030204" pitchFamily="34" charset="0"/>
                        </a:rPr>
                        <a:t>New York</a:t>
                      </a:r>
                    </a:p>
                    <a:p>
                      <a:pPr marL="0" marR="0" indent="0" algn="ctr" defTabSz="457200" rtl="0" eaLnBrk="1" fontAlgn="auto" latinLnBrk="0" hangingPunct="1">
                        <a:lnSpc>
                          <a:spcPct val="100000"/>
                        </a:lnSpc>
                        <a:spcBef>
                          <a:spcPts val="0"/>
                        </a:spcBef>
                        <a:spcAft>
                          <a:spcPts val="0"/>
                        </a:spcAft>
                        <a:buClrTx/>
                        <a:buSzTx/>
                        <a:buFontTx/>
                        <a:buNone/>
                        <a:tabLst/>
                        <a:defRPr/>
                      </a:pPr>
                      <a:endParaRPr lang="de-DE" sz="2000" dirty="0">
                        <a:latin typeface="Calibri" panose="020F0502020204030204" pitchFamily="34" charset="0"/>
                        <a:cs typeface="Calibri" panose="020F050202020403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2000" dirty="0">
                          <a:latin typeface="Calibri" panose="020F0502020204030204" pitchFamily="34" charset="0"/>
                          <a:cs typeface="Calibri" panose="020F0502020204030204" pitchFamily="34" charset="0"/>
                        </a:rPr>
                        <a:t>Amsterdam</a:t>
                      </a:r>
                    </a:p>
                  </a:txBody>
                  <a:tcPr anchor="ctr"/>
                </a:tc>
                <a:tc>
                  <a:txBody>
                    <a:bodyPr/>
                    <a:lstStyle/>
                    <a:p>
                      <a:pPr algn="ctr"/>
                      <a:r>
                        <a:rPr lang="de-DE" sz="2000" dirty="0">
                          <a:latin typeface="Calibri" panose="020F0502020204030204" pitchFamily="34" charset="0"/>
                          <a:cs typeface="Calibri" panose="020F0502020204030204" pitchFamily="34" charset="0"/>
                        </a:rPr>
                        <a:t>Washington D.C. / Genf</a:t>
                      </a:r>
                    </a:p>
                  </a:txBody>
                  <a:tcPr anchor="ctr"/>
                </a:tc>
                <a:tc>
                  <a:txBody>
                    <a:bodyPr/>
                    <a:lstStyle/>
                    <a:p>
                      <a:pPr algn="ctr"/>
                      <a:r>
                        <a:rPr lang="de-DE" sz="2000" dirty="0">
                          <a:latin typeface="Calibri" panose="020F0502020204030204" pitchFamily="34" charset="0"/>
                          <a:cs typeface="Calibri" panose="020F0502020204030204" pitchFamily="34" charset="0"/>
                        </a:rPr>
                        <a:t>London</a:t>
                      </a:r>
                    </a:p>
                  </a:txBody>
                  <a:tcPr anchor="ctr"/>
                </a:tc>
                <a:extLst>
                  <a:ext uri="{0D108BD9-81ED-4DB2-BD59-A6C34878D82A}">
                    <a16:rowId xmlns:a16="http://schemas.microsoft.com/office/drawing/2014/main" val="10000"/>
                  </a:ext>
                </a:extLst>
              </a:tr>
            </a:tbl>
          </a:graphicData>
        </a:graphic>
      </p:graphicFrame>
      <p:sp>
        <p:nvSpPr>
          <p:cNvPr id="13" name="Fußzeilenplatzhalter 1">
            <a:extLst>
              <a:ext uri="{FF2B5EF4-FFF2-40B4-BE49-F238E27FC236}">
                <a16:creationId xmlns:a16="http://schemas.microsoft.com/office/drawing/2014/main" id="{DB150418-5108-4219-8C28-B744D1FC2086}"/>
              </a:ext>
            </a:extLst>
          </p:cNvPr>
          <p:cNvSpPr>
            <a:spLocks noGrp="1"/>
          </p:cNvSpPr>
          <p:nvPr>
            <p:ph type="ftr" sz="quarter" idx="11"/>
          </p:nvPr>
        </p:nvSpPr>
        <p:spPr>
          <a:xfrm>
            <a:off x="6249988" y="6550223"/>
            <a:ext cx="2894012" cy="307777"/>
          </a:xfrm>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400" b="0" i="0" u="none" strike="noStrike" kern="1200" cap="none" spc="0" normalizeH="0" baseline="0" noProof="0" dirty="0">
                <a:ln>
                  <a:noFill/>
                </a:ln>
                <a:solidFill>
                  <a:srgbClr val="002060"/>
                </a:solidFill>
                <a:effectLst/>
                <a:uLnTx/>
                <a:uFillTx/>
                <a:latin typeface="Calibri" panose="020F0502020204030204" pitchFamily="34" charset="0"/>
                <a:ea typeface="MS PGothic" panose="020B0600070205080204" pitchFamily="34" charset="-128"/>
                <a:cs typeface="Calibri" panose="020F0502020204030204" pitchFamily="34" charset="0"/>
              </a:rPr>
              <a:t>Multiplikatorin</a:t>
            </a:r>
          </a:p>
        </p:txBody>
      </p:sp>
      <p:pic>
        <p:nvPicPr>
          <p:cNvPr id="14" name="Grafik 13">
            <a:extLst>
              <a:ext uri="{FF2B5EF4-FFF2-40B4-BE49-F238E27FC236}">
                <a16:creationId xmlns:a16="http://schemas.microsoft.com/office/drawing/2014/main" id="{09282518-B95E-4552-A920-1E2D807DF8B1}"/>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603531" y="2515159"/>
            <a:ext cx="1236729" cy="729814"/>
          </a:xfrm>
          <a:prstGeom prst="rect">
            <a:avLst/>
          </a:prstGeom>
        </p:spPr>
      </p:pic>
      <p:pic>
        <p:nvPicPr>
          <p:cNvPr id="15" name="Grafik 14">
            <a:extLst>
              <a:ext uri="{FF2B5EF4-FFF2-40B4-BE49-F238E27FC236}">
                <a16:creationId xmlns:a16="http://schemas.microsoft.com/office/drawing/2014/main" id="{98C72CE8-F998-4A24-AE4A-E10EADACEF5D}"/>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914400" y="2683613"/>
            <a:ext cx="1436826" cy="392906"/>
          </a:xfrm>
          <a:prstGeom prst="rect">
            <a:avLst/>
          </a:prstGeom>
          <a:ln w="6350">
            <a:solidFill>
              <a:schemeClr val="tx1">
                <a:lumMod val="50000"/>
              </a:schemeClr>
            </a:solidFill>
          </a:ln>
        </p:spPr>
      </p:pic>
    </p:spTree>
    <p:extLst>
      <p:ext uri="{BB962C8B-B14F-4D97-AF65-F5344CB8AC3E}">
        <p14:creationId xmlns:p14="http://schemas.microsoft.com/office/powerpoint/2010/main" val="1135957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Foliennummernplatzhalter 5"/>
          <p:cNvSpPr>
            <a:spLocks noGrp="1"/>
          </p:cNvSpPr>
          <p:nvPr>
            <p:ph type="sldNum" sz="quarter" idx="12"/>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8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a:defRPr sz="2000">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eaLnBrk="0" fontAlgn="base" hangingPunct="0">
              <a:spcBef>
                <a:spcPct val="20000"/>
              </a:spcBef>
              <a:spcAft>
                <a:spcPct val="0"/>
              </a:spcAft>
              <a:buClr>
                <a:schemeClr val="tx1"/>
              </a:buClr>
              <a:buSzPct val="65000"/>
              <a:buFont typeface="Wingdings" charset="0"/>
              <a:buChar char="l"/>
              <a:defRPr>
                <a:solidFill>
                  <a:schemeClr val="tx1"/>
                </a:solidFill>
                <a:latin typeface="Arial" charset="0"/>
                <a:ea typeface="ＭＳ Ｐゴシック" charset="0"/>
              </a:defRPr>
            </a:lvl6pPr>
            <a:lvl7pPr eaLnBrk="0" fontAlgn="base" hangingPunct="0">
              <a:spcBef>
                <a:spcPct val="20000"/>
              </a:spcBef>
              <a:spcAft>
                <a:spcPct val="0"/>
              </a:spcAft>
              <a:buClr>
                <a:schemeClr val="tx1"/>
              </a:buClr>
              <a:buSzPct val="65000"/>
              <a:buFont typeface="Wingdings" charset="0"/>
              <a:buChar char="l"/>
              <a:defRPr>
                <a:solidFill>
                  <a:schemeClr val="tx1"/>
                </a:solidFill>
                <a:latin typeface="Arial" charset="0"/>
                <a:ea typeface="ＭＳ Ｐゴシック" charset="0"/>
              </a:defRPr>
            </a:lvl7pPr>
            <a:lvl8pPr eaLnBrk="0" fontAlgn="base" hangingPunct="0">
              <a:spcBef>
                <a:spcPct val="20000"/>
              </a:spcBef>
              <a:spcAft>
                <a:spcPct val="0"/>
              </a:spcAft>
              <a:buClr>
                <a:schemeClr val="tx1"/>
              </a:buClr>
              <a:buSzPct val="65000"/>
              <a:buFont typeface="Wingdings" charset="0"/>
              <a:buChar char="l"/>
              <a:defRPr>
                <a:solidFill>
                  <a:schemeClr val="tx1"/>
                </a:solidFill>
                <a:latin typeface="Arial" charset="0"/>
                <a:ea typeface="ＭＳ Ｐゴシック" charset="0"/>
              </a:defRPr>
            </a:lvl8pPr>
            <a:lvl9pPr eaLnBrk="0" fontAlgn="base" hangingPunct="0">
              <a:spcBef>
                <a:spcPct val="20000"/>
              </a:spcBef>
              <a:spcAft>
                <a:spcPct val="0"/>
              </a:spcAft>
              <a:buClr>
                <a:schemeClr val="tx1"/>
              </a:buClr>
              <a:buSzPct val="65000"/>
              <a:buFont typeface="Wingdings" charset="0"/>
              <a:buChar char="l"/>
              <a:defRPr>
                <a:solidFill>
                  <a:schemeClr val="tx1"/>
                </a:solidFill>
                <a:latin typeface="Arial" charset="0"/>
                <a:ea typeface="ＭＳ Ｐゴシック" charset="0"/>
              </a:defRPr>
            </a:lvl9pPr>
          </a:lstStyle>
          <a:p>
            <a:pPr>
              <a:defRPr/>
            </a:pPr>
            <a:fld id="{583BE532-46E0-5E4D-B15C-CAF508B06075}" type="slidenum">
              <a:rPr lang="de-DE" sz="1800" smtClean="0">
                <a:solidFill>
                  <a:schemeClr val="bg1"/>
                </a:solidFill>
              </a:rPr>
              <a:pPr>
                <a:defRPr/>
              </a:pPr>
              <a:t>16</a:t>
            </a:fld>
            <a:endParaRPr lang="de-DE" sz="1800">
              <a:solidFill>
                <a:schemeClr val="bg1"/>
              </a:solidFill>
            </a:endParaRPr>
          </a:p>
        </p:txBody>
      </p:sp>
      <p:sp>
        <p:nvSpPr>
          <p:cNvPr id="13317" name="Rectangle 2"/>
          <p:cNvSpPr>
            <a:spLocks noGrp="1" noChangeArrowheads="1"/>
          </p:cNvSpPr>
          <p:nvPr>
            <p:ph type="title"/>
          </p:nvPr>
        </p:nvSpPr>
        <p:spPr>
          <a:xfrm>
            <a:off x="914400" y="1268413"/>
            <a:ext cx="8001000" cy="360387"/>
          </a:xfrm>
        </p:spPr>
        <p:txBody>
          <a:bodyPr/>
          <a:lstStyle/>
          <a:p>
            <a:r>
              <a:rPr lang="de-DE" dirty="0">
                <a:latin typeface="Calibri" panose="020F0502020204030204" pitchFamily="34" charset="0"/>
                <a:cs typeface="Calibri" panose="020F0502020204030204" pitchFamily="34" charset="0"/>
              </a:rPr>
              <a:t>Hauptmarkt der Kunden</a:t>
            </a:r>
          </a:p>
        </p:txBody>
      </p:sp>
      <p:pic>
        <p:nvPicPr>
          <p:cNvPr id="19" name="Picture 13" descr="logo-fla"/>
          <p:cNvPicPr>
            <a:picLocks noChangeAspect="1"/>
          </p:cNvPicPr>
          <p:nvPr/>
        </p:nvPicPr>
        <p:blipFill>
          <a:blip r:embed="rId3" cstate="print"/>
          <a:stretch>
            <a:fillRect/>
          </a:stretch>
        </p:blipFill>
        <p:spPr>
          <a:xfrm>
            <a:off x="6012160" y="2283448"/>
            <a:ext cx="1212467" cy="901267"/>
          </a:xfrm>
          <a:prstGeom prst="rect">
            <a:avLst/>
          </a:prstGeom>
        </p:spPr>
      </p:pic>
      <p:pic>
        <p:nvPicPr>
          <p:cNvPr id="21" name="Picture 14" descr="logo-SAI8000.jpg"/>
          <p:cNvPicPr>
            <a:picLocks noChangeAspect="1"/>
          </p:cNvPicPr>
          <p:nvPr/>
        </p:nvPicPr>
        <p:blipFill>
          <a:blip r:embed="rId4" cstate="print"/>
          <a:stretch>
            <a:fillRect/>
          </a:stretch>
        </p:blipFill>
        <p:spPr>
          <a:xfrm>
            <a:off x="2854908" y="2276872"/>
            <a:ext cx="742281" cy="1209481"/>
          </a:xfrm>
          <a:prstGeom prst="rect">
            <a:avLst/>
          </a:prstGeom>
        </p:spPr>
      </p:pic>
      <p:pic>
        <p:nvPicPr>
          <p:cNvPr id="22" name="Bild 21" descr="FWF-logo-voor-DEF-cmyk.jpg"/>
          <p:cNvPicPr>
            <a:picLocks noChangeAspect="1"/>
          </p:cNvPicPr>
          <p:nvPr/>
        </p:nvPicPr>
        <p:blipFill>
          <a:blip r:embed="rId5" cstate="print"/>
          <a:stretch>
            <a:fillRect/>
          </a:stretch>
        </p:blipFill>
        <p:spPr>
          <a:xfrm>
            <a:off x="4427984" y="2275584"/>
            <a:ext cx="913460" cy="1142341"/>
          </a:xfrm>
          <a:prstGeom prst="rect">
            <a:avLst/>
          </a:prstGeom>
        </p:spPr>
      </p:pic>
      <p:graphicFrame>
        <p:nvGraphicFramePr>
          <p:cNvPr id="13" name="Tabelle 12"/>
          <p:cNvGraphicFramePr>
            <a:graphicFrameLocks noGrp="1"/>
          </p:cNvGraphicFramePr>
          <p:nvPr>
            <p:extLst>
              <p:ext uri="{D42A27DB-BD31-4B8C-83A1-F6EECF244321}">
                <p14:modId xmlns:p14="http://schemas.microsoft.com/office/powerpoint/2010/main" val="3110680512"/>
              </p:ext>
            </p:extLst>
          </p:nvPr>
        </p:nvGraphicFramePr>
        <p:xfrm>
          <a:off x="755575" y="3826934"/>
          <a:ext cx="8388425" cy="1005840"/>
        </p:xfrm>
        <a:graphic>
          <a:graphicData uri="http://schemas.openxmlformats.org/drawingml/2006/table">
            <a:tbl>
              <a:tblPr firstRow="1" bandRow="1">
                <a:tableStyleId>{0E3FDE45-AF77-4B5C-9715-49D594BDF05E}</a:tableStyleId>
              </a:tblPr>
              <a:tblGrid>
                <a:gridCol w="1677685">
                  <a:extLst>
                    <a:ext uri="{9D8B030D-6E8A-4147-A177-3AD203B41FA5}">
                      <a16:colId xmlns:a16="http://schemas.microsoft.com/office/drawing/2014/main" val="20000"/>
                    </a:ext>
                  </a:extLst>
                </a:gridCol>
                <a:gridCol w="1677685">
                  <a:extLst>
                    <a:ext uri="{9D8B030D-6E8A-4147-A177-3AD203B41FA5}">
                      <a16:colId xmlns:a16="http://schemas.microsoft.com/office/drawing/2014/main" val="20001"/>
                    </a:ext>
                  </a:extLst>
                </a:gridCol>
                <a:gridCol w="1677685">
                  <a:extLst>
                    <a:ext uri="{9D8B030D-6E8A-4147-A177-3AD203B41FA5}">
                      <a16:colId xmlns:a16="http://schemas.microsoft.com/office/drawing/2014/main" val="20002"/>
                    </a:ext>
                  </a:extLst>
                </a:gridCol>
                <a:gridCol w="1677685">
                  <a:extLst>
                    <a:ext uri="{9D8B030D-6E8A-4147-A177-3AD203B41FA5}">
                      <a16:colId xmlns:a16="http://schemas.microsoft.com/office/drawing/2014/main" val="20003"/>
                    </a:ext>
                  </a:extLst>
                </a:gridCol>
                <a:gridCol w="1677685">
                  <a:extLst>
                    <a:ext uri="{9D8B030D-6E8A-4147-A177-3AD203B41FA5}">
                      <a16:colId xmlns:a16="http://schemas.microsoft.com/office/drawing/2014/main" val="20004"/>
                    </a:ext>
                  </a:extLst>
                </a:gridCol>
              </a:tblGrid>
              <a:tr h="88053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2000" dirty="0">
                          <a:latin typeface="Calibri" panose="020F0502020204030204" pitchFamily="34" charset="0"/>
                          <a:cs typeface="Calibri" panose="020F0502020204030204" pitchFamily="34" charset="0"/>
                        </a:rPr>
                        <a:t>EU</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2000" dirty="0">
                          <a:latin typeface="Calibri" panose="020F0502020204030204" pitchFamily="34" charset="0"/>
                          <a:cs typeface="Calibri" panose="020F0502020204030204" pitchFamily="34" charset="0"/>
                        </a:rPr>
                        <a:t>global</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de-DE" sz="2000" dirty="0">
                        <a:latin typeface="Calibri" panose="020F0502020204030204" pitchFamily="34" charset="0"/>
                        <a:cs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de-DE" sz="2000" dirty="0">
                          <a:latin typeface="Calibri" panose="020F0502020204030204" pitchFamily="34" charset="0"/>
                          <a:cs typeface="Calibri" panose="020F0502020204030204" pitchFamily="34" charset="0"/>
                        </a:rPr>
                        <a:t>EU</a:t>
                      </a:r>
                    </a:p>
                    <a:p>
                      <a:pPr algn="ctr"/>
                      <a:endParaRPr lang="de-DE" sz="2000" dirty="0">
                        <a:latin typeface="Calibri" panose="020F0502020204030204" pitchFamily="34" charset="0"/>
                        <a:cs typeface="Calibri" panose="020F0502020204030204" pitchFamily="34" charset="0"/>
                      </a:endParaRPr>
                    </a:p>
                  </a:txBody>
                  <a:tcPr anchor="ctr"/>
                </a:tc>
                <a:tc>
                  <a:txBody>
                    <a:bodyPr/>
                    <a:lstStyle/>
                    <a:p>
                      <a:pPr algn="ctr"/>
                      <a:r>
                        <a:rPr lang="de-DE" sz="2000" dirty="0">
                          <a:latin typeface="Calibri" panose="020F0502020204030204" pitchFamily="34" charset="0"/>
                          <a:cs typeface="Calibri" panose="020F0502020204030204" pitchFamily="34" charset="0"/>
                        </a:rPr>
                        <a:t>USA</a:t>
                      </a:r>
                    </a:p>
                  </a:txBody>
                  <a:tcPr anchor="ctr"/>
                </a:tc>
                <a:tc>
                  <a:txBody>
                    <a:bodyPr/>
                    <a:lstStyle/>
                    <a:p>
                      <a:pPr algn="ctr"/>
                      <a:r>
                        <a:rPr lang="de-DE" sz="2000" dirty="0">
                          <a:latin typeface="Calibri" panose="020F0502020204030204" pitchFamily="34" charset="0"/>
                          <a:cs typeface="Calibri" panose="020F0502020204030204" pitchFamily="34" charset="0"/>
                        </a:rPr>
                        <a:t>GB</a:t>
                      </a:r>
                    </a:p>
                  </a:txBody>
                  <a:tcPr anchor="ctr"/>
                </a:tc>
                <a:extLst>
                  <a:ext uri="{0D108BD9-81ED-4DB2-BD59-A6C34878D82A}">
                    <a16:rowId xmlns:a16="http://schemas.microsoft.com/office/drawing/2014/main" val="10000"/>
                  </a:ext>
                </a:extLst>
              </a:tr>
            </a:tbl>
          </a:graphicData>
        </a:graphic>
      </p:graphicFrame>
      <p:sp>
        <p:nvSpPr>
          <p:cNvPr id="12" name="Fußzeilenplatzhalter 1">
            <a:extLst>
              <a:ext uri="{FF2B5EF4-FFF2-40B4-BE49-F238E27FC236}">
                <a16:creationId xmlns:a16="http://schemas.microsoft.com/office/drawing/2014/main" id="{4FBFE8D9-7DF2-4A40-A81F-683C81F629E5}"/>
              </a:ext>
            </a:extLst>
          </p:cNvPr>
          <p:cNvSpPr>
            <a:spLocks noGrp="1"/>
          </p:cNvSpPr>
          <p:nvPr>
            <p:ph type="ftr" sz="quarter" idx="11"/>
          </p:nvPr>
        </p:nvSpPr>
        <p:spPr>
          <a:xfrm>
            <a:off x="6249988" y="6550223"/>
            <a:ext cx="2894012" cy="307777"/>
          </a:xfrm>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400" b="0" i="0" u="none" strike="noStrike" kern="1200" cap="none" spc="0" normalizeH="0" baseline="0" noProof="0" dirty="0">
                <a:ln>
                  <a:noFill/>
                </a:ln>
                <a:solidFill>
                  <a:srgbClr val="002060"/>
                </a:solidFill>
                <a:effectLst/>
                <a:uLnTx/>
                <a:uFillTx/>
                <a:latin typeface="Calibri" panose="020F0502020204030204" pitchFamily="34" charset="0"/>
                <a:ea typeface="MS PGothic" panose="020B0600070205080204" pitchFamily="34" charset="-128"/>
                <a:cs typeface="Calibri" panose="020F0502020204030204" pitchFamily="34" charset="0"/>
              </a:rPr>
              <a:t>Multiplikatorin</a:t>
            </a:r>
          </a:p>
        </p:txBody>
      </p:sp>
      <p:pic>
        <p:nvPicPr>
          <p:cNvPr id="14" name="Grafik 13">
            <a:extLst>
              <a:ext uri="{FF2B5EF4-FFF2-40B4-BE49-F238E27FC236}">
                <a16:creationId xmlns:a16="http://schemas.microsoft.com/office/drawing/2014/main" id="{0ACFA672-2FA2-43E5-B1E0-915CCF2ED6E4}"/>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603531" y="2515159"/>
            <a:ext cx="1236729" cy="729814"/>
          </a:xfrm>
          <a:prstGeom prst="rect">
            <a:avLst/>
          </a:prstGeom>
        </p:spPr>
      </p:pic>
      <p:pic>
        <p:nvPicPr>
          <p:cNvPr id="15" name="Grafik 14">
            <a:extLst>
              <a:ext uri="{FF2B5EF4-FFF2-40B4-BE49-F238E27FC236}">
                <a16:creationId xmlns:a16="http://schemas.microsoft.com/office/drawing/2014/main" id="{8E138D04-EBA5-4ED8-A74C-386336F2A63F}"/>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914400" y="2683613"/>
            <a:ext cx="1436826" cy="392906"/>
          </a:xfrm>
          <a:prstGeom prst="rect">
            <a:avLst/>
          </a:prstGeom>
          <a:ln w="6350">
            <a:solidFill>
              <a:schemeClr val="tx1">
                <a:lumMod val="50000"/>
              </a:schemeClr>
            </a:solidFill>
          </a:ln>
        </p:spPr>
      </p:pic>
    </p:spTree>
    <p:extLst>
      <p:ext uri="{BB962C8B-B14F-4D97-AF65-F5344CB8AC3E}">
        <p14:creationId xmlns:p14="http://schemas.microsoft.com/office/powerpoint/2010/main" val="938761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Foliennummernplatzhalter 5"/>
          <p:cNvSpPr>
            <a:spLocks noGrp="1"/>
          </p:cNvSpPr>
          <p:nvPr>
            <p:ph type="sldNum" sz="quarter" idx="12"/>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8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a:defRPr sz="2000">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eaLnBrk="0" fontAlgn="base" hangingPunct="0">
              <a:spcBef>
                <a:spcPct val="20000"/>
              </a:spcBef>
              <a:spcAft>
                <a:spcPct val="0"/>
              </a:spcAft>
              <a:buClr>
                <a:schemeClr val="tx1"/>
              </a:buClr>
              <a:buSzPct val="65000"/>
              <a:buFont typeface="Wingdings" charset="0"/>
              <a:buChar char="l"/>
              <a:defRPr>
                <a:solidFill>
                  <a:schemeClr val="tx1"/>
                </a:solidFill>
                <a:latin typeface="Arial" charset="0"/>
                <a:ea typeface="ＭＳ Ｐゴシック" charset="0"/>
              </a:defRPr>
            </a:lvl6pPr>
            <a:lvl7pPr eaLnBrk="0" fontAlgn="base" hangingPunct="0">
              <a:spcBef>
                <a:spcPct val="20000"/>
              </a:spcBef>
              <a:spcAft>
                <a:spcPct val="0"/>
              </a:spcAft>
              <a:buClr>
                <a:schemeClr val="tx1"/>
              </a:buClr>
              <a:buSzPct val="65000"/>
              <a:buFont typeface="Wingdings" charset="0"/>
              <a:buChar char="l"/>
              <a:defRPr>
                <a:solidFill>
                  <a:schemeClr val="tx1"/>
                </a:solidFill>
                <a:latin typeface="Arial" charset="0"/>
                <a:ea typeface="ＭＳ Ｐゴシック" charset="0"/>
              </a:defRPr>
            </a:lvl7pPr>
            <a:lvl8pPr eaLnBrk="0" fontAlgn="base" hangingPunct="0">
              <a:spcBef>
                <a:spcPct val="20000"/>
              </a:spcBef>
              <a:spcAft>
                <a:spcPct val="0"/>
              </a:spcAft>
              <a:buClr>
                <a:schemeClr val="tx1"/>
              </a:buClr>
              <a:buSzPct val="65000"/>
              <a:buFont typeface="Wingdings" charset="0"/>
              <a:buChar char="l"/>
              <a:defRPr>
                <a:solidFill>
                  <a:schemeClr val="tx1"/>
                </a:solidFill>
                <a:latin typeface="Arial" charset="0"/>
                <a:ea typeface="ＭＳ Ｐゴシック" charset="0"/>
              </a:defRPr>
            </a:lvl8pPr>
            <a:lvl9pPr eaLnBrk="0" fontAlgn="base" hangingPunct="0">
              <a:spcBef>
                <a:spcPct val="20000"/>
              </a:spcBef>
              <a:spcAft>
                <a:spcPct val="0"/>
              </a:spcAft>
              <a:buClr>
                <a:schemeClr val="tx1"/>
              </a:buClr>
              <a:buSzPct val="65000"/>
              <a:buFont typeface="Wingdings" charset="0"/>
              <a:buChar char="l"/>
              <a:defRPr>
                <a:solidFill>
                  <a:schemeClr val="tx1"/>
                </a:solidFill>
                <a:latin typeface="Arial" charset="0"/>
                <a:ea typeface="ＭＳ Ｐゴシック" charset="0"/>
              </a:defRPr>
            </a:lvl9pPr>
          </a:lstStyle>
          <a:p>
            <a:pPr>
              <a:defRPr/>
            </a:pPr>
            <a:fld id="{583BE532-46E0-5E4D-B15C-CAF508B06075}" type="slidenum">
              <a:rPr lang="de-DE" sz="1800" smtClean="0">
                <a:solidFill>
                  <a:schemeClr val="bg1"/>
                </a:solidFill>
              </a:rPr>
              <a:pPr>
                <a:defRPr/>
              </a:pPr>
              <a:t>17</a:t>
            </a:fld>
            <a:endParaRPr lang="de-DE" sz="1800">
              <a:solidFill>
                <a:schemeClr val="bg1"/>
              </a:solidFill>
            </a:endParaRPr>
          </a:p>
        </p:txBody>
      </p:sp>
      <p:sp>
        <p:nvSpPr>
          <p:cNvPr id="13317" name="Rectangle 2"/>
          <p:cNvSpPr>
            <a:spLocks noGrp="1" noChangeArrowheads="1"/>
          </p:cNvSpPr>
          <p:nvPr>
            <p:ph type="title"/>
          </p:nvPr>
        </p:nvSpPr>
        <p:spPr>
          <a:xfrm>
            <a:off x="914400" y="1052737"/>
            <a:ext cx="8001000" cy="576064"/>
          </a:xfrm>
        </p:spPr>
        <p:txBody>
          <a:bodyPr/>
          <a:lstStyle/>
          <a:p>
            <a:r>
              <a:rPr lang="de-DE" dirty="0">
                <a:latin typeface="Calibri" panose="020F0502020204030204" pitchFamily="34" charset="0"/>
                <a:cs typeface="Calibri" panose="020F0502020204030204" pitchFamily="34" charset="0"/>
              </a:rPr>
              <a:t>Wie viele Mitglieder?</a:t>
            </a:r>
          </a:p>
        </p:txBody>
      </p:sp>
      <p:pic>
        <p:nvPicPr>
          <p:cNvPr id="19" name="Picture 13" descr="logo-fla"/>
          <p:cNvPicPr>
            <a:picLocks noChangeAspect="1"/>
          </p:cNvPicPr>
          <p:nvPr/>
        </p:nvPicPr>
        <p:blipFill>
          <a:blip r:embed="rId3" cstate="print"/>
          <a:stretch>
            <a:fillRect/>
          </a:stretch>
        </p:blipFill>
        <p:spPr>
          <a:xfrm>
            <a:off x="6084168" y="2310136"/>
            <a:ext cx="1212467" cy="901267"/>
          </a:xfrm>
          <a:prstGeom prst="rect">
            <a:avLst/>
          </a:prstGeom>
        </p:spPr>
      </p:pic>
      <p:pic>
        <p:nvPicPr>
          <p:cNvPr id="21" name="Picture 14" descr="logo-SAI8000.jpg"/>
          <p:cNvPicPr>
            <a:picLocks noChangeAspect="1"/>
          </p:cNvPicPr>
          <p:nvPr/>
        </p:nvPicPr>
        <p:blipFill>
          <a:blip r:embed="rId4" cstate="print"/>
          <a:stretch>
            <a:fillRect/>
          </a:stretch>
        </p:blipFill>
        <p:spPr>
          <a:xfrm>
            <a:off x="2843808" y="2204863"/>
            <a:ext cx="742281" cy="1209481"/>
          </a:xfrm>
          <a:prstGeom prst="rect">
            <a:avLst/>
          </a:prstGeom>
        </p:spPr>
      </p:pic>
      <p:pic>
        <p:nvPicPr>
          <p:cNvPr id="22" name="Bild 21" descr="FWF-logo-voor-DEF-cmyk.jpg"/>
          <p:cNvPicPr>
            <a:picLocks noChangeAspect="1"/>
          </p:cNvPicPr>
          <p:nvPr/>
        </p:nvPicPr>
        <p:blipFill>
          <a:blip r:embed="rId5" cstate="print"/>
          <a:stretch>
            <a:fillRect/>
          </a:stretch>
        </p:blipFill>
        <p:spPr>
          <a:xfrm>
            <a:off x="4427984" y="2204864"/>
            <a:ext cx="913460" cy="1142341"/>
          </a:xfrm>
          <a:prstGeom prst="rect">
            <a:avLst/>
          </a:prstGeom>
        </p:spPr>
      </p:pic>
      <p:graphicFrame>
        <p:nvGraphicFramePr>
          <p:cNvPr id="13" name="Tabelle 12"/>
          <p:cNvGraphicFramePr>
            <a:graphicFrameLocks noGrp="1"/>
          </p:cNvGraphicFramePr>
          <p:nvPr>
            <p:extLst>
              <p:ext uri="{D42A27DB-BD31-4B8C-83A1-F6EECF244321}">
                <p14:modId xmlns:p14="http://schemas.microsoft.com/office/powerpoint/2010/main" val="1476616515"/>
              </p:ext>
            </p:extLst>
          </p:nvPr>
        </p:nvGraphicFramePr>
        <p:xfrm>
          <a:off x="755575" y="3826934"/>
          <a:ext cx="8388425" cy="1310640"/>
        </p:xfrm>
        <a:graphic>
          <a:graphicData uri="http://schemas.openxmlformats.org/drawingml/2006/table">
            <a:tbl>
              <a:tblPr firstRow="1" bandRow="1">
                <a:tableStyleId>{0E3FDE45-AF77-4B5C-9715-49D594BDF05E}</a:tableStyleId>
              </a:tblPr>
              <a:tblGrid>
                <a:gridCol w="1677685">
                  <a:extLst>
                    <a:ext uri="{9D8B030D-6E8A-4147-A177-3AD203B41FA5}">
                      <a16:colId xmlns:a16="http://schemas.microsoft.com/office/drawing/2014/main" val="20000"/>
                    </a:ext>
                  </a:extLst>
                </a:gridCol>
                <a:gridCol w="1677685">
                  <a:extLst>
                    <a:ext uri="{9D8B030D-6E8A-4147-A177-3AD203B41FA5}">
                      <a16:colId xmlns:a16="http://schemas.microsoft.com/office/drawing/2014/main" val="20001"/>
                    </a:ext>
                  </a:extLst>
                </a:gridCol>
                <a:gridCol w="1677685">
                  <a:extLst>
                    <a:ext uri="{9D8B030D-6E8A-4147-A177-3AD203B41FA5}">
                      <a16:colId xmlns:a16="http://schemas.microsoft.com/office/drawing/2014/main" val="20002"/>
                    </a:ext>
                  </a:extLst>
                </a:gridCol>
                <a:gridCol w="1677685">
                  <a:extLst>
                    <a:ext uri="{9D8B030D-6E8A-4147-A177-3AD203B41FA5}">
                      <a16:colId xmlns:a16="http://schemas.microsoft.com/office/drawing/2014/main" val="20003"/>
                    </a:ext>
                  </a:extLst>
                </a:gridCol>
                <a:gridCol w="1677685">
                  <a:extLst>
                    <a:ext uri="{9D8B030D-6E8A-4147-A177-3AD203B41FA5}">
                      <a16:colId xmlns:a16="http://schemas.microsoft.com/office/drawing/2014/main" val="20004"/>
                    </a:ext>
                  </a:extLst>
                </a:gridCol>
              </a:tblGrid>
              <a:tr h="88053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2000" dirty="0">
                          <a:latin typeface="Calibri" panose="020F0502020204030204" pitchFamily="34" charset="0"/>
                          <a:cs typeface="Calibri" panose="020F0502020204030204" pitchFamily="34" charset="0"/>
                        </a:rPr>
                        <a:t>&gt;</a:t>
                      </a:r>
                      <a:r>
                        <a:rPr lang="de-DE" sz="2000" baseline="0" dirty="0">
                          <a:latin typeface="Calibri" panose="020F0502020204030204" pitchFamily="34" charset="0"/>
                          <a:cs typeface="Calibri" panose="020F0502020204030204" pitchFamily="34" charset="0"/>
                        </a:rPr>
                        <a:t> 2.300 Firmen</a:t>
                      </a:r>
                      <a:endParaRPr lang="de-DE" sz="2000" dirty="0">
                        <a:latin typeface="Calibri" panose="020F0502020204030204" pitchFamily="34" charset="0"/>
                        <a:cs typeface="Calibri" panose="020F0502020204030204" pitchFamily="34"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de-DE" sz="2000" dirty="0">
                        <a:latin typeface="Calibri" panose="020F0502020204030204" pitchFamily="34" charset="0"/>
                        <a:cs typeface="Calibri" panose="020F0502020204030204" pitchFamily="34" charset="0"/>
                      </a:endParaRPr>
                    </a:p>
                    <a:p>
                      <a:pPr marL="0" marR="0" indent="0" algn="ctr" defTabSz="457200" rtl="0" eaLnBrk="1" fontAlgn="auto" latinLnBrk="0" hangingPunct="1">
                        <a:lnSpc>
                          <a:spcPct val="100000"/>
                        </a:lnSpc>
                        <a:spcBef>
                          <a:spcPts val="0"/>
                        </a:spcBef>
                        <a:spcAft>
                          <a:spcPts val="0"/>
                        </a:spcAft>
                        <a:buClrTx/>
                        <a:buSzTx/>
                        <a:buFontTx/>
                        <a:buNone/>
                        <a:tabLst/>
                        <a:defRPr/>
                      </a:pPr>
                      <a:r>
                        <a:rPr lang="de-DE" sz="2000" dirty="0">
                          <a:latin typeface="Calibri" panose="020F0502020204030204" pitchFamily="34" charset="0"/>
                          <a:cs typeface="Calibri" panose="020F0502020204030204" pitchFamily="34" charset="0"/>
                        </a:rPr>
                        <a:t>&gt;</a:t>
                      </a:r>
                      <a:r>
                        <a:rPr lang="de-DE" sz="2000" baseline="0" dirty="0">
                          <a:latin typeface="Calibri" panose="020F0502020204030204" pitchFamily="34" charset="0"/>
                          <a:cs typeface="Calibri" panose="020F0502020204030204" pitchFamily="34" charset="0"/>
                        </a:rPr>
                        <a:t> 4.000 zertifizierte Fabriken</a:t>
                      </a:r>
                      <a:endParaRPr lang="de-DE" sz="2000" dirty="0">
                        <a:latin typeface="Calibri" panose="020F0502020204030204" pitchFamily="34" charset="0"/>
                        <a:cs typeface="Calibri" panose="020F050202020403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de-DE" sz="2000" dirty="0">
                        <a:latin typeface="Calibri" panose="020F0502020204030204" pitchFamily="34" charset="0"/>
                        <a:cs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de-DE" sz="2000" dirty="0">
                          <a:latin typeface="Calibri" panose="020F0502020204030204" pitchFamily="34" charset="0"/>
                          <a:cs typeface="Calibri" panose="020F0502020204030204" pitchFamily="34" charset="0"/>
                        </a:rPr>
                        <a:t>&gt; 130</a:t>
                      </a:r>
                      <a:r>
                        <a:rPr lang="de-DE" sz="2000" baseline="0" dirty="0">
                          <a:latin typeface="Calibri" panose="020F0502020204030204" pitchFamily="34" charset="0"/>
                          <a:cs typeface="Calibri" panose="020F0502020204030204" pitchFamily="34" charset="0"/>
                        </a:rPr>
                        <a:t> Firmen </a:t>
                      </a:r>
                      <a:endParaRPr lang="de-DE" sz="2000" dirty="0">
                        <a:latin typeface="Calibri" panose="020F0502020204030204" pitchFamily="34" charset="0"/>
                        <a:cs typeface="Calibri" panose="020F0502020204030204" pitchFamily="34" charset="0"/>
                      </a:endParaRPr>
                    </a:p>
                    <a:p>
                      <a:pPr algn="ctr"/>
                      <a:endParaRPr lang="de-DE" sz="2000" dirty="0">
                        <a:latin typeface="Calibri" panose="020F0502020204030204" pitchFamily="34" charset="0"/>
                        <a:cs typeface="Calibri" panose="020F0502020204030204" pitchFamily="34" charset="0"/>
                      </a:endParaRPr>
                    </a:p>
                  </a:txBody>
                  <a:tcPr anchor="ctr"/>
                </a:tc>
                <a:tc>
                  <a:txBody>
                    <a:bodyPr/>
                    <a:lstStyle/>
                    <a:p>
                      <a:pPr algn="ctr"/>
                      <a:r>
                        <a:rPr lang="de-DE" sz="2000" dirty="0">
                          <a:latin typeface="Calibri" panose="020F0502020204030204" pitchFamily="34" charset="0"/>
                          <a:cs typeface="Calibri" panose="020F0502020204030204" pitchFamily="34" charset="0"/>
                        </a:rPr>
                        <a:t>ca. 60 </a:t>
                      </a:r>
                      <a:r>
                        <a:rPr lang="de-DE" sz="2000" baseline="0" dirty="0">
                          <a:latin typeface="Calibri" panose="020F0502020204030204" pitchFamily="34" charset="0"/>
                          <a:cs typeface="Calibri" panose="020F0502020204030204" pitchFamily="34" charset="0"/>
                        </a:rPr>
                        <a:t>Firmen</a:t>
                      </a:r>
                      <a:endParaRPr lang="de-DE" sz="2000" dirty="0">
                        <a:latin typeface="Calibri" panose="020F0502020204030204" pitchFamily="34" charset="0"/>
                        <a:cs typeface="Calibri" panose="020F0502020204030204" pitchFamily="34" charset="0"/>
                      </a:endParaRPr>
                    </a:p>
                  </a:txBody>
                  <a:tcPr anchor="ctr"/>
                </a:tc>
                <a:tc>
                  <a:txBody>
                    <a:bodyPr/>
                    <a:lstStyle/>
                    <a:p>
                      <a:pPr algn="ctr"/>
                      <a:r>
                        <a:rPr lang="de-DE" sz="2000" dirty="0">
                          <a:latin typeface="Calibri" panose="020F0502020204030204" pitchFamily="34" charset="0"/>
                          <a:cs typeface="Calibri" panose="020F0502020204030204" pitchFamily="34" charset="0"/>
                        </a:rPr>
                        <a:t>&gt; 90 Firmen</a:t>
                      </a:r>
                    </a:p>
                  </a:txBody>
                  <a:tcPr anchor="ctr"/>
                </a:tc>
                <a:extLst>
                  <a:ext uri="{0D108BD9-81ED-4DB2-BD59-A6C34878D82A}">
                    <a16:rowId xmlns:a16="http://schemas.microsoft.com/office/drawing/2014/main" val="10000"/>
                  </a:ext>
                </a:extLst>
              </a:tr>
            </a:tbl>
          </a:graphicData>
        </a:graphic>
      </p:graphicFrame>
      <p:sp>
        <p:nvSpPr>
          <p:cNvPr id="12" name="Fußzeilenplatzhalter 1">
            <a:extLst>
              <a:ext uri="{FF2B5EF4-FFF2-40B4-BE49-F238E27FC236}">
                <a16:creationId xmlns:a16="http://schemas.microsoft.com/office/drawing/2014/main" id="{0FBB584D-25E7-4900-AEC7-06A3F1610BBD}"/>
              </a:ext>
            </a:extLst>
          </p:cNvPr>
          <p:cNvSpPr>
            <a:spLocks noGrp="1"/>
          </p:cNvSpPr>
          <p:nvPr>
            <p:ph type="ftr" sz="quarter" idx="11"/>
          </p:nvPr>
        </p:nvSpPr>
        <p:spPr>
          <a:xfrm>
            <a:off x="6249988" y="6550223"/>
            <a:ext cx="2894012" cy="307777"/>
          </a:xfrm>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400" b="0" i="0" u="none" strike="noStrike" kern="1200" cap="none" spc="0" normalizeH="0" baseline="0" noProof="0" dirty="0">
                <a:ln>
                  <a:noFill/>
                </a:ln>
                <a:solidFill>
                  <a:srgbClr val="002060"/>
                </a:solidFill>
                <a:effectLst/>
                <a:uLnTx/>
                <a:uFillTx/>
                <a:latin typeface="Calibri" panose="020F0502020204030204" pitchFamily="34" charset="0"/>
                <a:ea typeface="MS PGothic" panose="020B0600070205080204" pitchFamily="34" charset="-128"/>
                <a:cs typeface="Calibri" panose="020F0502020204030204" pitchFamily="34" charset="0"/>
              </a:rPr>
              <a:t>Multiplikatorin</a:t>
            </a:r>
          </a:p>
        </p:txBody>
      </p:sp>
      <p:pic>
        <p:nvPicPr>
          <p:cNvPr id="14" name="Grafik 13">
            <a:extLst>
              <a:ext uri="{FF2B5EF4-FFF2-40B4-BE49-F238E27FC236}">
                <a16:creationId xmlns:a16="http://schemas.microsoft.com/office/drawing/2014/main" id="{33CA36C9-0E63-4552-A676-FEE93BD1A9F3}"/>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603531" y="2515159"/>
            <a:ext cx="1236729" cy="729814"/>
          </a:xfrm>
          <a:prstGeom prst="rect">
            <a:avLst/>
          </a:prstGeom>
        </p:spPr>
      </p:pic>
      <p:pic>
        <p:nvPicPr>
          <p:cNvPr id="15" name="Grafik 14">
            <a:extLst>
              <a:ext uri="{FF2B5EF4-FFF2-40B4-BE49-F238E27FC236}">
                <a16:creationId xmlns:a16="http://schemas.microsoft.com/office/drawing/2014/main" id="{D22A3B1D-1C5D-4648-B546-CD77E951E929}"/>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914400" y="2683613"/>
            <a:ext cx="1436826" cy="392906"/>
          </a:xfrm>
          <a:prstGeom prst="rect">
            <a:avLst/>
          </a:prstGeom>
          <a:ln w="6350">
            <a:solidFill>
              <a:schemeClr val="tx1">
                <a:lumMod val="50000"/>
              </a:schemeClr>
            </a:solidFill>
          </a:ln>
        </p:spPr>
      </p:pic>
    </p:spTree>
    <p:extLst>
      <p:ext uri="{BB962C8B-B14F-4D97-AF65-F5344CB8AC3E}">
        <p14:creationId xmlns:p14="http://schemas.microsoft.com/office/powerpoint/2010/main" val="938761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Foliennummernplatzhalter 5"/>
          <p:cNvSpPr>
            <a:spLocks noGrp="1"/>
          </p:cNvSpPr>
          <p:nvPr>
            <p:ph type="sldNum" sz="quarter" idx="12"/>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8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a:defRPr sz="2000">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eaLnBrk="0" fontAlgn="base" hangingPunct="0">
              <a:spcBef>
                <a:spcPct val="20000"/>
              </a:spcBef>
              <a:spcAft>
                <a:spcPct val="0"/>
              </a:spcAft>
              <a:buClr>
                <a:schemeClr val="tx1"/>
              </a:buClr>
              <a:buSzPct val="65000"/>
              <a:buFont typeface="Wingdings" charset="0"/>
              <a:buChar char="l"/>
              <a:defRPr>
                <a:solidFill>
                  <a:schemeClr val="tx1"/>
                </a:solidFill>
                <a:latin typeface="Arial" charset="0"/>
                <a:ea typeface="ＭＳ Ｐゴシック" charset="0"/>
              </a:defRPr>
            </a:lvl6pPr>
            <a:lvl7pPr eaLnBrk="0" fontAlgn="base" hangingPunct="0">
              <a:spcBef>
                <a:spcPct val="20000"/>
              </a:spcBef>
              <a:spcAft>
                <a:spcPct val="0"/>
              </a:spcAft>
              <a:buClr>
                <a:schemeClr val="tx1"/>
              </a:buClr>
              <a:buSzPct val="65000"/>
              <a:buFont typeface="Wingdings" charset="0"/>
              <a:buChar char="l"/>
              <a:defRPr>
                <a:solidFill>
                  <a:schemeClr val="tx1"/>
                </a:solidFill>
                <a:latin typeface="Arial" charset="0"/>
                <a:ea typeface="ＭＳ Ｐゴシック" charset="0"/>
              </a:defRPr>
            </a:lvl7pPr>
            <a:lvl8pPr eaLnBrk="0" fontAlgn="base" hangingPunct="0">
              <a:spcBef>
                <a:spcPct val="20000"/>
              </a:spcBef>
              <a:spcAft>
                <a:spcPct val="0"/>
              </a:spcAft>
              <a:buClr>
                <a:schemeClr val="tx1"/>
              </a:buClr>
              <a:buSzPct val="65000"/>
              <a:buFont typeface="Wingdings" charset="0"/>
              <a:buChar char="l"/>
              <a:defRPr>
                <a:solidFill>
                  <a:schemeClr val="tx1"/>
                </a:solidFill>
                <a:latin typeface="Arial" charset="0"/>
                <a:ea typeface="ＭＳ Ｐゴシック" charset="0"/>
              </a:defRPr>
            </a:lvl8pPr>
            <a:lvl9pPr eaLnBrk="0" fontAlgn="base" hangingPunct="0">
              <a:spcBef>
                <a:spcPct val="20000"/>
              </a:spcBef>
              <a:spcAft>
                <a:spcPct val="0"/>
              </a:spcAft>
              <a:buClr>
                <a:schemeClr val="tx1"/>
              </a:buClr>
              <a:buSzPct val="65000"/>
              <a:buFont typeface="Wingdings" charset="0"/>
              <a:buChar char="l"/>
              <a:defRPr>
                <a:solidFill>
                  <a:schemeClr val="tx1"/>
                </a:solidFill>
                <a:latin typeface="Arial" charset="0"/>
                <a:ea typeface="ＭＳ Ｐゴシック" charset="0"/>
              </a:defRPr>
            </a:lvl9pPr>
          </a:lstStyle>
          <a:p>
            <a:pPr>
              <a:defRPr/>
            </a:pPr>
            <a:fld id="{583BE532-46E0-5E4D-B15C-CAF508B06075}" type="slidenum">
              <a:rPr lang="de-DE" sz="1800" smtClean="0">
                <a:solidFill>
                  <a:schemeClr val="bg1"/>
                </a:solidFill>
              </a:rPr>
              <a:pPr>
                <a:defRPr/>
              </a:pPr>
              <a:t>18</a:t>
            </a:fld>
            <a:endParaRPr lang="de-DE" sz="1800">
              <a:solidFill>
                <a:schemeClr val="bg1"/>
              </a:solidFill>
            </a:endParaRPr>
          </a:p>
        </p:txBody>
      </p:sp>
      <p:sp>
        <p:nvSpPr>
          <p:cNvPr id="13317" name="Rectangle 2"/>
          <p:cNvSpPr>
            <a:spLocks noGrp="1" noChangeArrowheads="1"/>
          </p:cNvSpPr>
          <p:nvPr>
            <p:ph type="title"/>
          </p:nvPr>
        </p:nvSpPr>
        <p:spPr>
          <a:xfrm>
            <a:off x="914400" y="908721"/>
            <a:ext cx="8001000" cy="576063"/>
          </a:xfrm>
        </p:spPr>
        <p:txBody>
          <a:bodyPr/>
          <a:lstStyle/>
          <a:p>
            <a:r>
              <a:rPr lang="de-DE" dirty="0">
                <a:latin typeface="Calibri" panose="020F0502020204030204" pitchFamily="34" charset="0"/>
                <a:cs typeface="Calibri" panose="020F0502020204030204" pitchFamily="34" charset="0"/>
              </a:rPr>
              <a:t>Welche bekannten Firmen machen mit? </a:t>
            </a:r>
          </a:p>
        </p:txBody>
      </p:sp>
      <p:pic>
        <p:nvPicPr>
          <p:cNvPr id="19" name="Picture 13" descr="logo-fla"/>
          <p:cNvPicPr>
            <a:picLocks noChangeAspect="1"/>
          </p:cNvPicPr>
          <p:nvPr/>
        </p:nvPicPr>
        <p:blipFill>
          <a:blip r:embed="rId3" cstate="print"/>
          <a:stretch>
            <a:fillRect/>
          </a:stretch>
        </p:blipFill>
        <p:spPr>
          <a:xfrm>
            <a:off x="6012160" y="2341601"/>
            <a:ext cx="1212467" cy="901267"/>
          </a:xfrm>
          <a:prstGeom prst="rect">
            <a:avLst/>
          </a:prstGeom>
        </p:spPr>
      </p:pic>
      <p:pic>
        <p:nvPicPr>
          <p:cNvPr id="21" name="Picture 14" descr="logo-SAI8000.jpg"/>
          <p:cNvPicPr>
            <a:picLocks noChangeAspect="1"/>
          </p:cNvPicPr>
          <p:nvPr/>
        </p:nvPicPr>
        <p:blipFill>
          <a:blip r:embed="rId4" cstate="print"/>
          <a:stretch>
            <a:fillRect/>
          </a:stretch>
        </p:blipFill>
        <p:spPr>
          <a:xfrm>
            <a:off x="2771800" y="2276872"/>
            <a:ext cx="742281" cy="1209481"/>
          </a:xfrm>
          <a:prstGeom prst="rect">
            <a:avLst/>
          </a:prstGeom>
        </p:spPr>
      </p:pic>
      <p:pic>
        <p:nvPicPr>
          <p:cNvPr id="22" name="Bild 21" descr="FWF-logo-voor-DEF-cmyk.jpg"/>
          <p:cNvPicPr>
            <a:picLocks noChangeAspect="1"/>
          </p:cNvPicPr>
          <p:nvPr/>
        </p:nvPicPr>
        <p:blipFill>
          <a:blip r:embed="rId5" cstate="print"/>
          <a:stretch>
            <a:fillRect/>
          </a:stretch>
        </p:blipFill>
        <p:spPr>
          <a:xfrm>
            <a:off x="4283968" y="2221065"/>
            <a:ext cx="913460" cy="1142341"/>
          </a:xfrm>
          <a:prstGeom prst="rect">
            <a:avLst/>
          </a:prstGeom>
        </p:spPr>
      </p:pic>
      <p:graphicFrame>
        <p:nvGraphicFramePr>
          <p:cNvPr id="23" name="Tabelle 22"/>
          <p:cNvGraphicFramePr>
            <a:graphicFrameLocks noGrp="1"/>
          </p:cNvGraphicFramePr>
          <p:nvPr>
            <p:extLst>
              <p:ext uri="{D42A27DB-BD31-4B8C-83A1-F6EECF244321}">
                <p14:modId xmlns:p14="http://schemas.microsoft.com/office/powerpoint/2010/main" val="2834987250"/>
              </p:ext>
            </p:extLst>
          </p:nvPr>
        </p:nvGraphicFramePr>
        <p:xfrm>
          <a:off x="755575" y="3826934"/>
          <a:ext cx="8388425" cy="2225040"/>
        </p:xfrm>
        <a:graphic>
          <a:graphicData uri="http://schemas.openxmlformats.org/drawingml/2006/table">
            <a:tbl>
              <a:tblPr firstRow="1" bandRow="1">
                <a:tableStyleId>{0E3FDE45-AF77-4B5C-9715-49D594BDF05E}</a:tableStyleId>
              </a:tblPr>
              <a:tblGrid>
                <a:gridCol w="1677685">
                  <a:extLst>
                    <a:ext uri="{9D8B030D-6E8A-4147-A177-3AD203B41FA5}">
                      <a16:colId xmlns:a16="http://schemas.microsoft.com/office/drawing/2014/main" val="20000"/>
                    </a:ext>
                  </a:extLst>
                </a:gridCol>
                <a:gridCol w="1677685">
                  <a:extLst>
                    <a:ext uri="{9D8B030D-6E8A-4147-A177-3AD203B41FA5}">
                      <a16:colId xmlns:a16="http://schemas.microsoft.com/office/drawing/2014/main" val="20001"/>
                    </a:ext>
                  </a:extLst>
                </a:gridCol>
                <a:gridCol w="1677685">
                  <a:extLst>
                    <a:ext uri="{9D8B030D-6E8A-4147-A177-3AD203B41FA5}">
                      <a16:colId xmlns:a16="http://schemas.microsoft.com/office/drawing/2014/main" val="20002"/>
                    </a:ext>
                  </a:extLst>
                </a:gridCol>
                <a:gridCol w="1677685">
                  <a:extLst>
                    <a:ext uri="{9D8B030D-6E8A-4147-A177-3AD203B41FA5}">
                      <a16:colId xmlns:a16="http://schemas.microsoft.com/office/drawing/2014/main" val="20003"/>
                    </a:ext>
                  </a:extLst>
                </a:gridCol>
                <a:gridCol w="1677685">
                  <a:extLst>
                    <a:ext uri="{9D8B030D-6E8A-4147-A177-3AD203B41FA5}">
                      <a16:colId xmlns:a16="http://schemas.microsoft.com/office/drawing/2014/main" val="20004"/>
                    </a:ext>
                  </a:extLst>
                </a:gridCol>
              </a:tblGrid>
              <a:tr h="88053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2000" dirty="0">
                          <a:latin typeface="Calibri" panose="020F0502020204030204" pitchFamily="34" charset="0"/>
                          <a:cs typeface="Calibri" panose="020F0502020204030204" pitchFamily="34" charset="0"/>
                        </a:rPr>
                        <a:t>Aldi,</a:t>
                      </a:r>
                      <a:r>
                        <a:rPr lang="de-DE" sz="2000" baseline="0" dirty="0">
                          <a:latin typeface="Calibri" panose="020F0502020204030204" pitchFamily="34" charset="0"/>
                          <a:cs typeface="Calibri" panose="020F0502020204030204" pitchFamily="34" charset="0"/>
                        </a:rPr>
                        <a:t> Lidl, Metro, </a:t>
                      </a:r>
                      <a:r>
                        <a:rPr lang="de-DE" sz="2000" dirty="0">
                          <a:latin typeface="Calibri" panose="020F0502020204030204" pitchFamily="34" charset="0"/>
                          <a:cs typeface="Calibri" panose="020F0502020204030204" pitchFamily="34" charset="0"/>
                        </a:rPr>
                        <a:t>Otto, P&amp;C, </a:t>
                      </a:r>
                    </a:p>
                    <a:p>
                      <a:pPr marL="0" marR="0" indent="0" algn="ctr" defTabSz="457200" rtl="0" eaLnBrk="1" fontAlgn="auto" latinLnBrk="0" hangingPunct="1">
                        <a:lnSpc>
                          <a:spcPct val="100000"/>
                        </a:lnSpc>
                        <a:spcBef>
                          <a:spcPts val="0"/>
                        </a:spcBef>
                        <a:spcAft>
                          <a:spcPts val="0"/>
                        </a:spcAft>
                        <a:buClrTx/>
                        <a:buSzTx/>
                        <a:buFontTx/>
                        <a:buNone/>
                        <a:tabLst/>
                        <a:defRPr/>
                      </a:pPr>
                      <a:r>
                        <a:rPr lang="de-DE" sz="2000" dirty="0">
                          <a:latin typeface="Calibri" panose="020F0502020204030204" pitchFamily="34" charset="0"/>
                          <a:cs typeface="Calibri" panose="020F0502020204030204" pitchFamily="34" charset="0"/>
                        </a:rPr>
                        <a:t>Tom </a:t>
                      </a:r>
                      <a:r>
                        <a:rPr lang="de-DE" sz="2000" dirty="0" err="1">
                          <a:latin typeface="Calibri" panose="020F0502020204030204" pitchFamily="34" charset="0"/>
                          <a:cs typeface="Calibri" panose="020F0502020204030204" pitchFamily="34" charset="0"/>
                        </a:rPr>
                        <a:t>Tailor</a:t>
                      </a:r>
                      <a:r>
                        <a:rPr lang="de-DE" sz="2000" dirty="0">
                          <a:latin typeface="Calibri" panose="020F0502020204030204" pitchFamily="34" charset="0"/>
                          <a:cs typeface="Calibri" panose="020F0502020204030204" pitchFamily="34" charset="0"/>
                        </a:rPr>
                        <a:t>, ...</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2000" dirty="0">
                          <a:latin typeface="Calibri" panose="020F0502020204030204" pitchFamily="34" charset="0"/>
                          <a:cs typeface="Calibri" panose="020F0502020204030204" pitchFamily="34" charset="0"/>
                        </a:rPr>
                        <a:t>Diverse Händler/Brands  arbeiten mit SA</a:t>
                      </a:r>
                      <a:r>
                        <a:rPr lang="de-DE" sz="2000" baseline="0" dirty="0">
                          <a:latin typeface="Calibri" panose="020F0502020204030204" pitchFamily="34" charset="0"/>
                          <a:cs typeface="Calibri" panose="020F0502020204030204" pitchFamily="34" charset="0"/>
                        </a:rPr>
                        <a:t> 8000 zertifizierten Fabriken</a:t>
                      </a:r>
                      <a:endParaRPr lang="de-DE" sz="2000" dirty="0">
                        <a:latin typeface="Calibri" panose="020F0502020204030204" pitchFamily="34" charset="0"/>
                        <a:cs typeface="Calibri" panose="020F0502020204030204" pitchFamily="34" charset="0"/>
                      </a:endParaRPr>
                    </a:p>
                    <a:p>
                      <a:pPr marL="0" marR="0" indent="0" algn="ctr" defTabSz="457200" rtl="0" eaLnBrk="1" fontAlgn="auto" latinLnBrk="0" hangingPunct="1">
                        <a:lnSpc>
                          <a:spcPct val="100000"/>
                        </a:lnSpc>
                        <a:spcBef>
                          <a:spcPts val="0"/>
                        </a:spcBef>
                        <a:spcAft>
                          <a:spcPts val="0"/>
                        </a:spcAft>
                        <a:buClrTx/>
                        <a:buSzTx/>
                        <a:buFontTx/>
                        <a:buNone/>
                        <a:tabLst/>
                        <a:defRPr/>
                      </a:pPr>
                      <a:endParaRPr lang="de-DE" sz="2000" dirty="0">
                        <a:latin typeface="Calibri" panose="020F0502020204030204" pitchFamily="34" charset="0"/>
                        <a:cs typeface="Calibri" panose="020F0502020204030204" pitchFamily="34" charset="0"/>
                      </a:endParaRPr>
                    </a:p>
                  </a:txBody>
                  <a:tcPr anchor="ctr"/>
                </a:tc>
                <a:tc>
                  <a:txBody>
                    <a:bodyPr/>
                    <a:lstStyle/>
                    <a:p>
                      <a:pPr algn="ctr"/>
                      <a:r>
                        <a:rPr lang="de-DE" sz="2000" dirty="0" err="1">
                          <a:latin typeface="Calibri" panose="020F0502020204030204" pitchFamily="34" charset="0"/>
                          <a:cs typeface="Calibri" panose="020F0502020204030204" pitchFamily="34" charset="0"/>
                        </a:rPr>
                        <a:t>Takko</a:t>
                      </a:r>
                      <a:r>
                        <a:rPr lang="de-DE" sz="2000" dirty="0">
                          <a:latin typeface="Calibri" panose="020F0502020204030204" pitchFamily="34" charset="0"/>
                          <a:cs typeface="Calibri" panose="020F0502020204030204" pitchFamily="34" charset="0"/>
                        </a:rPr>
                        <a:t>, </a:t>
                      </a:r>
                    </a:p>
                    <a:p>
                      <a:pPr algn="ctr"/>
                      <a:r>
                        <a:rPr lang="de-DE" sz="2000" dirty="0">
                          <a:latin typeface="Calibri" panose="020F0502020204030204" pitchFamily="34" charset="0"/>
                          <a:cs typeface="Calibri" panose="020F0502020204030204" pitchFamily="34" charset="0"/>
                        </a:rPr>
                        <a:t>Jack</a:t>
                      </a:r>
                      <a:r>
                        <a:rPr lang="de-DE" sz="2000" baseline="0" dirty="0">
                          <a:latin typeface="Calibri" panose="020F0502020204030204" pitchFamily="34" charset="0"/>
                          <a:cs typeface="Calibri" panose="020F0502020204030204" pitchFamily="34" charset="0"/>
                        </a:rPr>
                        <a:t> </a:t>
                      </a:r>
                      <a:r>
                        <a:rPr lang="de-DE" sz="2000" baseline="0" dirty="0" err="1">
                          <a:latin typeface="Calibri" panose="020F0502020204030204" pitchFamily="34" charset="0"/>
                          <a:cs typeface="Calibri" panose="020F0502020204030204" pitchFamily="34" charset="0"/>
                        </a:rPr>
                        <a:t>Wolfskin</a:t>
                      </a:r>
                      <a:r>
                        <a:rPr lang="de-DE" sz="2000" baseline="0" dirty="0">
                          <a:latin typeface="Calibri" panose="020F0502020204030204" pitchFamily="34" charset="0"/>
                          <a:cs typeface="Calibri" panose="020F0502020204030204" pitchFamily="34" charset="0"/>
                        </a:rPr>
                        <a:t>, </a:t>
                      </a:r>
                      <a:r>
                        <a:rPr lang="de-DE" sz="2000" baseline="0" dirty="0" err="1">
                          <a:latin typeface="Calibri" panose="020F0502020204030204" pitchFamily="34" charset="0"/>
                          <a:cs typeface="Calibri" panose="020F0502020204030204" pitchFamily="34" charset="0"/>
                        </a:rPr>
                        <a:t>Vaude</a:t>
                      </a:r>
                      <a:r>
                        <a:rPr lang="de-DE" sz="2000" baseline="0" dirty="0">
                          <a:latin typeface="Calibri" panose="020F0502020204030204" pitchFamily="34" charset="0"/>
                          <a:cs typeface="Calibri" panose="020F0502020204030204" pitchFamily="34" charset="0"/>
                        </a:rPr>
                        <a:t>, </a:t>
                      </a:r>
                    </a:p>
                    <a:p>
                      <a:pPr algn="ctr"/>
                      <a:r>
                        <a:rPr lang="de-DE" sz="2000" baseline="0" dirty="0">
                          <a:latin typeface="Calibri" panose="020F0502020204030204" pitchFamily="34" charset="0"/>
                          <a:cs typeface="Calibri" panose="020F0502020204030204" pitchFamily="34" charset="0"/>
                        </a:rPr>
                        <a:t>Hess Natur, ...</a:t>
                      </a:r>
                      <a:endParaRPr lang="de-DE" sz="2000" dirty="0">
                        <a:latin typeface="Calibri" panose="020F0502020204030204" pitchFamily="34" charset="0"/>
                        <a:cs typeface="Calibri" panose="020F0502020204030204" pitchFamily="34" charset="0"/>
                      </a:endParaRPr>
                    </a:p>
                  </a:txBody>
                  <a:tcPr anchor="ctr"/>
                </a:tc>
                <a:tc>
                  <a:txBody>
                    <a:bodyPr/>
                    <a:lstStyle/>
                    <a:p>
                      <a:pPr algn="ctr"/>
                      <a:r>
                        <a:rPr lang="de-DE" sz="2000" dirty="0">
                          <a:latin typeface="Calibri" panose="020F0502020204030204" pitchFamily="34" charset="0"/>
                          <a:cs typeface="Calibri" panose="020F0502020204030204" pitchFamily="34" charset="0"/>
                        </a:rPr>
                        <a:t> Adidas, Puma, ...</a:t>
                      </a:r>
                    </a:p>
                  </a:txBody>
                  <a:tcPr anchor="ctr"/>
                </a:tc>
                <a:tc>
                  <a:txBody>
                    <a:bodyPr/>
                    <a:lstStyle/>
                    <a:p>
                      <a:pPr algn="ctr"/>
                      <a:r>
                        <a:rPr lang="de-DE" sz="2000" dirty="0">
                          <a:latin typeface="Calibri" panose="020F0502020204030204" pitchFamily="34" charset="0"/>
                          <a:cs typeface="Calibri" panose="020F0502020204030204" pitchFamily="34" charset="0"/>
                        </a:rPr>
                        <a:t>Tchibo, Primark, Inditex, Burberry…</a:t>
                      </a:r>
                    </a:p>
                  </a:txBody>
                  <a:tcPr anchor="ctr"/>
                </a:tc>
                <a:extLst>
                  <a:ext uri="{0D108BD9-81ED-4DB2-BD59-A6C34878D82A}">
                    <a16:rowId xmlns:a16="http://schemas.microsoft.com/office/drawing/2014/main" val="10000"/>
                  </a:ext>
                </a:extLst>
              </a:tr>
            </a:tbl>
          </a:graphicData>
        </a:graphic>
      </p:graphicFrame>
      <p:sp>
        <p:nvSpPr>
          <p:cNvPr id="12" name="Fußzeilenplatzhalter 1">
            <a:extLst>
              <a:ext uri="{FF2B5EF4-FFF2-40B4-BE49-F238E27FC236}">
                <a16:creationId xmlns:a16="http://schemas.microsoft.com/office/drawing/2014/main" id="{5F00CEED-50E7-4174-A278-01481462CF98}"/>
              </a:ext>
            </a:extLst>
          </p:cNvPr>
          <p:cNvSpPr>
            <a:spLocks noGrp="1"/>
          </p:cNvSpPr>
          <p:nvPr>
            <p:ph type="ftr" sz="quarter" idx="11"/>
          </p:nvPr>
        </p:nvSpPr>
        <p:spPr>
          <a:xfrm>
            <a:off x="6249988" y="6550223"/>
            <a:ext cx="2894012" cy="307777"/>
          </a:xfrm>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400" b="0" i="0" u="none" strike="noStrike" kern="1200" cap="none" spc="0" normalizeH="0" baseline="0" noProof="0" dirty="0">
                <a:ln>
                  <a:noFill/>
                </a:ln>
                <a:solidFill>
                  <a:srgbClr val="002060"/>
                </a:solidFill>
                <a:effectLst/>
                <a:uLnTx/>
                <a:uFillTx/>
                <a:latin typeface="Calibri" panose="020F0502020204030204" pitchFamily="34" charset="0"/>
                <a:ea typeface="MS PGothic" panose="020B0600070205080204" pitchFamily="34" charset="-128"/>
                <a:cs typeface="Calibri" panose="020F0502020204030204" pitchFamily="34" charset="0"/>
              </a:rPr>
              <a:t>Multiplikatorin</a:t>
            </a:r>
          </a:p>
        </p:txBody>
      </p:sp>
      <p:pic>
        <p:nvPicPr>
          <p:cNvPr id="13" name="Grafik 12">
            <a:extLst>
              <a:ext uri="{FF2B5EF4-FFF2-40B4-BE49-F238E27FC236}">
                <a16:creationId xmlns:a16="http://schemas.microsoft.com/office/drawing/2014/main" id="{047C1BE6-B26B-474E-B275-F0F3AE847D58}"/>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603531" y="2515159"/>
            <a:ext cx="1236729" cy="729814"/>
          </a:xfrm>
          <a:prstGeom prst="rect">
            <a:avLst/>
          </a:prstGeom>
        </p:spPr>
      </p:pic>
      <p:pic>
        <p:nvPicPr>
          <p:cNvPr id="14" name="Grafik 13">
            <a:extLst>
              <a:ext uri="{FF2B5EF4-FFF2-40B4-BE49-F238E27FC236}">
                <a16:creationId xmlns:a16="http://schemas.microsoft.com/office/drawing/2014/main" id="{93D1D557-C607-46F2-9BEA-41274BE47281}"/>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914400" y="2683613"/>
            <a:ext cx="1436826" cy="392906"/>
          </a:xfrm>
          <a:prstGeom prst="rect">
            <a:avLst/>
          </a:prstGeom>
          <a:ln w="6350">
            <a:solidFill>
              <a:schemeClr val="tx1">
                <a:lumMod val="50000"/>
              </a:schemeClr>
            </a:solidFill>
          </a:ln>
        </p:spPr>
      </p:pic>
    </p:spTree>
    <p:extLst>
      <p:ext uri="{BB962C8B-B14F-4D97-AF65-F5344CB8AC3E}">
        <p14:creationId xmlns:p14="http://schemas.microsoft.com/office/powerpoint/2010/main" val="2698248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Foliennummernplatzhalter 5"/>
          <p:cNvSpPr>
            <a:spLocks noGrp="1"/>
          </p:cNvSpPr>
          <p:nvPr>
            <p:ph type="sldNum" sz="quarter" idx="12"/>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8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a:defRPr sz="2000">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eaLnBrk="0" fontAlgn="base" hangingPunct="0">
              <a:spcBef>
                <a:spcPct val="20000"/>
              </a:spcBef>
              <a:spcAft>
                <a:spcPct val="0"/>
              </a:spcAft>
              <a:buClr>
                <a:schemeClr val="tx1"/>
              </a:buClr>
              <a:buSzPct val="65000"/>
              <a:buFont typeface="Wingdings" charset="0"/>
              <a:buChar char="l"/>
              <a:defRPr>
                <a:solidFill>
                  <a:schemeClr val="tx1"/>
                </a:solidFill>
                <a:latin typeface="Arial" charset="0"/>
                <a:ea typeface="ＭＳ Ｐゴシック" charset="0"/>
              </a:defRPr>
            </a:lvl6pPr>
            <a:lvl7pPr eaLnBrk="0" fontAlgn="base" hangingPunct="0">
              <a:spcBef>
                <a:spcPct val="20000"/>
              </a:spcBef>
              <a:spcAft>
                <a:spcPct val="0"/>
              </a:spcAft>
              <a:buClr>
                <a:schemeClr val="tx1"/>
              </a:buClr>
              <a:buSzPct val="65000"/>
              <a:buFont typeface="Wingdings" charset="0"/>
              <a:buChar char="l"/>
              <a:defRPr>
                <a:solidFill>
                  <a:schemeClr val="tx1"/>
                </a:solidFill>
                <a:latin typeface="Arial" charset="0"/>
                <a:ea typeface="ＭＳ Ｐゴシック" charset="0"/>
              </a:defRPr>
            </a:lvl7pPr>
            <a:lvl8pPr eaLnBrk="0" fontAlgn="base" hangingPunct="0">
              <a:spcBef>
                <a:spcPct val="20000"/>
              </a:spcBef>
              <a:spcAft>
                <a:spcPct val="0"/>
              </a:spcAft>
              <a:buClr>
                <a:schemeClr val="tx1"/>
              </a:buClr>
              <a:buSzPct val="65000"/>
              <a:buFont typeface="Wingdings" charset="0"/>
              <a:buChar char="l"/>
              <a:defRPr>
                <a:solidFill>
                  <a:schemeClr val="tx1"/>
                </a:solidFill>
                <a:latin typeface="Arial" charset="0"/>
                <a:ea typeface="ＭＳ Ｐゴシック" charset="0"/>
              </a:defRPr>
            </a:lvl8pPr>
            <a:lvl9pPr eaLnBrk="0" fontAlgn="base" hangingPunct="0">
              <a:spcBef>
                <a:spcPct val="20000"/>
              </a:spcBef>
              <a:spcAft>
                <a:spcPct val="0"/>
              </a:spcAft>
              <a:buClr>
                <a:schemeClr val="tx1"/>
              </a:buClr>
              <a:buSzPct val="65000"/>
              <a:buFont typeface="Wingdings" charset="0"/>
              <a:buChar char="l"/>
              <a:defRPr>
                <a:solidFill>
                  <a:schemeClr val="tx1"/>
                </a:solidFill>
                <a:latin typeface="Arial" charset="0"/>
                <a:ea typeface="ＭＳ Ｐゴシック" charset="0"/>
              </a:defRPr>
            </a:lvl9pPr>
          </a:lstStyle>
          <a:p>
            <a:pPr>
              <a:defRPr/>
            </a:pPr>
            <a:fld id="{583BE532-46E0-5E4D-B15C-CAF508B06075}" type="slidenum">
              <a:rPr lang="de-DE" sz="1800" smtClean="0">
                <a:solidFill>
                  <a:schemeClr val="bg1"/>
                </a:solidFill>
              </a:rPr>
              <a:pPr>
                <a:defRPr/>
              </a:pPr>
              <a:t>19</a:t>
            </a:fld>
            <a:endParaRPr lang="de-DE" sz="1800">
              <a:solidFill>
                <a:schemeClr val="bg1"/>
              </a:solidFill>
            </a:endParaRPr>
          </a:p>
        </p:txBody>
      </p:sp>
      <p:sp>
        <p:nvSpPr>
          <p:cNvPr id="13317" name="Rectangle 2"/>
          <p:cNvSpPr>
            <a:spLocks noGrp="1" noChangeArrowheads="1"/>
          </p:cNvSpPr>
          <p:nvPr>
            <p:ph type="title"/>
          </p:nvPr>
        </p:nvSpPr>
        <p:spPr>
          <a:xfrm>
            <a:off x="914400" y="1124744"/>
            <a:ext cx="8001000" cy="576064"/>
          </a:xfrm>
        </p:spPr>
        <p:txBody>
          <a:bodyPr/>
          <a:lstStyle/>
          <a:p>
            <a:r>
              <a:rPr lang="de-DE" dirty="0"/>
              <a:t>Zielgruppe: Fabriken oder Einzelhändler /  Markenfirmen (= Mitgliederinitiative)? </a:t>
            </a:r>
          </a:p>
        </p:txBody>
      </p:sp>
      <p:pic>
        <p:nvPicPr>
          <p:cNvPr id="19" name="Picture 13" descr="logo-fla"/>
          <p:cNvPicPr>
            <a:picLocks noChangeAspect="1"/>
          </p:cNvPicPr>
          <p:nvPr/>
        </p:nvPicPr>
        <p:blipFill>
          <a:blip r:embed="rId3" cstate="print"/>
          <a:stretch>
            <a:fillRect/>
          </a:stretch>
        </p:blipFill>
        <p:spPr>
          <a:xfrm>
            <a:off x="6228184" y="2310136"/>
            <a:ext cx="1212467" cy="901267"/>
          </a:xfrm>
          <a:prstGeom prst="rect">
            <a:avLst/>
          </a:prstGeom>
        </p:spPr>
      </p:pic>
      <p:pic>
        <p:nvPicPr>
          <p:cNvPr id="21" name="Picture 14" descr="logo-SAI8000.jpg"/>
          <p:cNvPicPr>
            <a:picLocks noChangeAspect="1"/>
          </p:cNvPicPr>
          <p:nvPr/>
        </p:nvPicPr>
        <p:blipFill>
          <a:blip r:embed="rId4" cstate="print"/>
          <a:stretch>
            <a:fillRect/>
          </a:stretch>
        </p:blipFill>
        <p:spPr>
          <a:xfrm>
            <a:off x="2915816" y="2326078"/>
            <a:ext cx="742281" cy="1209481"/>
          </a:xfrm>
          <a:prstGeom prst="rect">
            <a:avLst/>
          </a:prstGeom>
        </p:spPr>
      </p:pic>
      <p:pic>
        <p:nvPicPr>
          <p:cNvPr id="22" name="Bild 21" descr="FWF-logo-voor-DEF-cmyk.jpg"/>
          <p:cNvPicPr>
            <a:picLocks noChangeAspect="1"/>
          </p:cNvPicPr>
          <p:nvPr/>
        </p:nvPicPr>
        <p:blipFill>
          <a:blip r:embed="rId5" cstate="print"/>
          <a:stretch>
            <a:fillRect/>
          </a:stretch>
        </p:blipFill>
        <p:spPr>
          <a:xfrm>
            <a:off x="4572000" y="2345354"/>
            <a:ext cx="913460" cy="1142341"/>
          </a:xfrm>
          <a:prstGeom prst="rect">
            <a:avLst/>
          </a:prstGeom>
        </p:spPr>
      </p:pic>
      <p:graphicFrame>
        <p:nvGraphicFramePr>
          <p:cNvPr id="13" name="Tabelle 12"/>
          <p:cNvGraphicFramePr>
            <a:graphicFrameLocks noGrp="1"/>
          </p:cNvGraphicFramePr>
          <p:nvPr>
            <p:extLst>
              <p:ext uri="{D42A27DB-BD31-4B8C-83A1-F6EECF244321}">
                <p14:modId xmlns:p14="http://schemas.microsoft.com/office/powerpoint/2010/main" val="1916285958"/>
              </p:ext>
            </p:extLst>
          </p:nvPr>
        </p:nvGraphicFramePr>
        <p:xfrm>
          <a:off x="755576" y="3717032"/>
          <a:ext cx="8388425" cy="1310640"/>
        </p:xfrm>
        <a:graphic>
          <a:graphicData uri="http://schemas.openxmlformats.org/drawingml/2006/table">
            <a:tbl>
              <a:tblPr firstRow="1" bandRow="1">
                <a:tableStyleId>{0E3FDE45-AF77-4B5C-9715-49D594BDF05E}</a:tableStyleId>
              </a:tblPr>
              <a:tblGrid>
                <a:gridCol w="1677685">
                  <a:extLst>
                    <a:ext uri="{9D8B030D-6E8A-4147-A177-3AD203B41FA5}">
                      <a16:colId xmlns:a16="http://schemas.microsoft.com/office/drawing/2014/main" val="20000"/>
                    </a:ext>
                  </a:extLst>
                </a:gridCol>
                <a:gridCol w="1677685">
                  <a:extLst>
                    <a:ext uri="{9D8B030D-6E8A-4147-A177-3AD203B41FA5}">
                      <a16:colId xmlns:a16="http://schemas.microsoft.com/office/drawing/2014/main" val="20001"/>
                    </a:ext>
                  </a:extLst>
                </a:gridCol>
                <a:gridCol w="1677685">
                  <a:extLst>
                    <a:ext uri="{9D8B030D-6E8A-4147-A177-3AD203B41FA5}">
                      <a16:colId xmlns:a16="http://schemas.microsoft.com/office/drawing/2014/main" val="20002"/>
                    </a:ext>
                  </a:extLst>
                </a:gridCol>
                <a:gridCol w="1677685">
                  <a:extLst>
                    <a:ext uri="{9D8B030D-6E8A-4147-A177-3AD203B41FA5}">
                      <a16:colId xmlns:a16="http://schemas.microsoft.com/office/drawing/2014/main" val="20003"/>
                    </a:ext>
                  </a:extLst>
                </a:gridCol>
                <a:gridCol w="1677685">
                  <a:extLst>
                    <a:ext uri="{9D8B030D-6E8A-4147-A177-3AD203B41FA5}">
                      <a16:colId xmlns:a16="http://schemas.microsoft.com/office/drawing/2014/main" val="20004"/>
                    </a:ext>
                  </a:extLst>
                </a:gridCol>
              </a:tblGrid>
              <a:tr h="88053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2000" dirty="0"/>
                        <a:t>Mitglieder-Initiative</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de-DE" sz="2000" dirty="0"/>
                    </a:p>
                    <a:p>
                      <a:pPr marL="0" marR="0" indent="0" algn="ctr" defTabSz="457200" rtl="0" eaLnBrk="1" fontAlgn="auto" latinLnBrk="0" hangingPunct="1">
                        <a:lnSpc>
                          <a:spcPct val="100000"/>
                        </a:lnSpc>
                        <a:spcBef>
                          <a:spcPts val="0"/>
                        </a:spcBef>
                        <a:spcAft>
                          <a:spcPts val="0"/>
                        </a:spcAft>
                        <a:buClrTx/>
                        <a:buSzTx/>
                        <a:buFontTx/>
                        <a:buNone/>
                        <a:tabLst/>
                        <a:defRPr/>
                      </a:pPr>
                      <a:r>
                        <a:rPr lang="de-DE" sz="2000" dirty="0"/>
                        <a:t>Fabrik-zertifikat</a:t>
                      </a:r>
                    </a:p>
                    <a:p>
                      <a:pPr marL="0" marR="0" indent="0" algn="ctr" defTabSz="457200" rtl="0" eaLnBrk="1" fontAlgn="auto" latinLnBrk="0" hangingPunct="1">
                        <a:lnSpc>
                          <a:spcPct val="100000"/>
                        </a:lnSpc>
                        <a:spcBef>
                          <a:spcPts val="0"/>
                        </a:spcBef>
                        <a:spcAft>
                          <a:spcPts val="0"/>
                        </a:spcAft>
                        <a:buClrTx/>
                        <a:buSzTx/>
                        <a:buFontTx/>
                        <a:buNone/>
                        <a:tabLst/>
                        <a:defRPr/>
                      </a:pPr>
                      <a:endParaRPr lang="de-DE" sz="2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2000" dirty="0"/>
                        <a:t>Mitglieder-Initiative</a:t>
                      </a:r>
                    </a:p>
                  </a:txBody>
                  <a:tcPr anchor="ctr"/>
                </a:tc>
                <a:tc>
                  <a:txBody>
                    <a:bodyPr/>
                    <a:lstStyle/>
                    <a:p>
                      <a:pPr algn="ctr"/>
                      <a:r>
                        <a:rPr lang="de-DE" sz="2000" dirty="0"/>
                        <a:t>Mitglieder-Initiative</a:t>
                      </a:r>
                    </a:p>
                  </a:txBody>
                  <a:tcPr anchor="ctr"/>
                </a:tc>
                <a:tc>
                  <a:txBody>
                    <a:bodyPr/>
                    <a:lstStyle/>
                    <a:p>
                      <a:pPr algn="ctr"/>
                      <a:r>
                        <a:rPr lang="de-DE" sz="2000" dirty="0"/>
                        <a:t>Mitglieder-Initiative</a:t>
                      </a:r>
                    </a:p>
                  </a:txBody>
                  <a:tcPr anchor="ctr"/>
                </a:tc>
                <a:extLst>
                  <a:ext uri="{0D108BD9-81ED-4DB2-BD59-A6C34878D82A}">
                    <a16:rowId xmlns:a16="http://schemas.microsoft.com/office/drawing/2014/main" val="10000"/>
                  </a:ext>
                </a:extLst>
              </a:tr>
            </a:tbl>
          </a:graphicData>
        </a:graphic>
      </p:graphicFrame>
      <p:sp>
        <p:nvSpPr>
          <p:cNvPr id="12" name="Fußzeilenplatzhalter 1">
            <a:extLst>
              <a:ext uri="{FF2B5EF4-FFF2-40B4-BE49-F238E27FC236}">
                <a16:creationId xmlns:a16="http://schemas.microsoft.com/office/drawing/2014/main" id="{D4EEA217-37FE-413D-8644-1DE0EC408EAE}"/>
              </a:ext>
            </a:extLst>
          </p:cNvPr>
          <p:cNvSpPr>
            <a:spLocks noGrp="1"/>
          </p:cNvSpPr>
          <p:nvPr>
            <p:ph type="ftr" sz="quarter" idx="11"/>
          </p:nvPr>
        </p:nvSpPr>
        <p:spPr>
          <a:xfrm>
            <a:off x="6249988" y="6550223"/>
            <a:ext cx="2894012" cy="307777"/>
          </a:xfrm>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400" b="0" i="0" u="none" strike="noStrike" kern="1200" cap="none" spc="0" normalizeH="0" baseline="0" noProof="0" dirty="0">
                <a:ln>
                  <a:noFill/>
                </a:ln>
                <a:solidFill>
                  <a:srgbClr val="002060"/>
                </a:solidFill>
                <a:effectLst/>
                <a:uLnTx/>
                <a:uFillTx/>
                <a:latin typeface="Calibri" panose="020F0502020204030204" pitchFamily="34" charset="0"/>
                <a:ea typeface="MS PGothic" panose="020B0600070205080204" pitchFamily="34" charset="-128"/>
                <a:cs typeface="Calibri" panose="020F0502020204030204" pitchFamily="34" charset="0"/>
              </a:rPr>
              <a:t>Multiplikatorin</a:t>
            </a:r>
          </a:p>
        </p:txBody>
      </p:sp>
      <p:pic>
        <p:nvPicPr>
          <p:cNvPr id="14" name="Grafik 13">
            <a:extLst>
              <a:ext uri="{FF2B5EF4-FFF2-40B4-BE49-F238E27FC236}">
                <a16:creationId xmlns:a16="http://schemas.microsoft.com/office/drawing/2014/main" id="{D680DAC7-AFF6-40EF-ACAF-F1A92D2019DE}"/>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603531" y="2515159"/>
            <a:ext cx="1236729" cy="729814"/>
          </a:xfrm>
          <a:prstGeom prst="rect">
            <a:avLst/>
          </a:prstGeom>
        </p:spPr>
      </p:pic>
      <p:pic>
        <p:nvPicPr>
          <p:cNvPr id="15" name="Grafik 14">
            <a:extLst>
              <a:ext uri="{FF2B5EF4-FFF2-40B4-BE49-F238E27FC236}">
                <a16:creationId xmlns:a16="http://schemas.microsoft.com/office/drawing/2014/main" id="{02ADCED7-D8AC-4A03-98FC-81E4D54FD28B}"/>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914400" y="2683613"/>
            <a:ext cx="1436826" cy="392906"/>
          </a:xfrm>
          <a:prstGeom prst="rect">
            <a:avLst/>
          </a:prstGeom>
          <a:ln w="6350">
            <a:solidFill>
              <a:schemeClr val="tx1">
                <a:lumMod val="50000"/>
              </a:schemeClr>
            </a:solidFill>
          </a:ln>
        </p:spPr>
      </p:pic>
    </p:spTree>
    <p:extLst>
      <p:ext uri="{BB962C8B-B14F-4D97-AF65-F5344CB8AC3E}">
        <p14:creationId xmlns:p14="http://schemas.microsoft.com/office/powerpoint/2010/main" val="938761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7">
            <a:extLst>
              <a:ext uri="{FF2B5EF4-FFF2-40B4-BE49-F238E27FC236}">
                <a16:creationId xmlns:a16="http://schemas.microsoft.com/office/drawing/2014/main" id="{40A71E98-FE2E-4CA8-8610-6BFCF69B86F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04025" y="2017713"/>
            <a:ext cx="1990725" cy="418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hteck 1">
            <a:extLst>
              <a:ext uri="{FF2B5EF4-FFF2-40B4-BE49-F238E27FC236}">
                <a16:creationId xmlns:a16="http://schemas.microsoft.com/office/drawing/2014/main" id="{04AE8D33-1DD6-46CD-A5B7-D32452594DAB}"/>
              </a:ext>
            </a:extLst>
          </p:cNvPr>
          <p:cNvSpPr>
            <a:spLocks noChangeArrowheads="1"/>
          </p:cNvSpPr>
          <p:nvPr/>
        </p:nvSpPr>
        <p:spPr bwMode="auto">
          <a:xfrm>
            <a:off x="228600" y="6457950"/>
            <a:ext cx="755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Pct val="100000"/>
              <a:buFontTx/>
              <a:buNone/>
              <a:tabLst/>
              <a:defRPr/>
            </a:pPr>
            <a:r>
              <a:rPr kumimoji="0" lang="de-DE" altLang="de-DE" sz="20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2</a:t>
            </a:r>
            <a:endParaRPr kumimoji="0" lang="de-DE" altLang="de-DE" sz="24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 name="Textfeld 1">
            <a:extLst>
              <a:ext uri="{FF2B5EF4-FFF2-40B4-BE49-F238E27FC236}">
                <a16:creationId xmlns:a16="http://schemas.microsoft.com/office/drawing/2014/main" id="{DD6C2E1F-64B7-4BA2-8F12-E5E762434960}"/>
              </a:ext>
            </a:extLst>
          </p:cNvPr>
          <p:cNvSpPr txBox="1"/>
          <p:nvPr/>
        </p:nvSpPr>
        <p:spPr>
          <a:xfrm>
            <a:off x="1119188" y="2052638"/>
            <a:ext cx="6264275" cy="4975225"/>
          </a:xfrm>
          <a:prstGeom prst="rect">
            <a:avLst/>
          </a:prstGeom>
          <a:noFill/>
        </p:spPr>
        <p:txBody>
          <a:bodyPr>
            <a:spAutoFit/>
          </a:bodyPr>
          <a:lstStyle/>
          <a:p>
            <a:pPr marL="0" marR="0" lvl="0" indent="0" algn="l" defTabSz="407442" rtl="0" eaLnBrk="1" fontAlgn="base" latinLnBrk="0" hangingPunct="0">
              <a:lnSpc>
                <a:spcPct val="93000"/>
              </a:lnSpc>
              <a:spcBef>
                <a:spcPct val="0"/>
              </a:spcBef>
              <a:spcAft>
                <a:spcPts val="522"/>
              </a:spcAft>
              <a:buClrTx/>
              <a:buSzPct val="100000"/>
              <a:buFontTx/>
              <a:buNone/>
              <a:tabLst/>
              <a:defRPr/>
            </a:pPr>
            <a:r>
              <a:rPr kumimoji="0" lang="de-DE" altLang="de-DE" sz="1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1. Politisches Engagement:</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Mitarbeit in der Kampagne für Saubere Kleidung (CCC)</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Mitarbeit im Bündnis für Nachhaltige Textilien</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Mitarbeit beim </a:t>
            </a:r>
            <a:r>
              <a:rPr kumimoji="0" lang="de-DE" sz="1600" b="0"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CorA</a:t>
            </a:r>
            <a:r>
              <a:rPr kumimoji="0" lang="de-DE" sz="1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-Netzwerk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Einsatz gegen moderne Sklaverei in Spinnereien in Indien</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Kampagnen #</a:t>
            </a:r>
            <a:r>
              <a:rPr kumimoji="0" lang="de-DE" sz="1600" b="0"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GegenGewalt</a:t>
            </a:r>
            <a:r>
              <a:rPr kumimoji="0" lang="de-DE" sz="1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an Textilarbeiterinnen</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Kampagne #Wer passt auf? Mütter und Kinder in Fabriken</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Engagement in Köln und Bonn (</a:t>
            </a:r>
            <a:r>
              <a:rPr kumimoji="0" lang="de-DE" sz="1600" b="0"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FairQuatschen</a:t>
            </a:r>
            <a:r>
              <a:rPr kumimoji="0" lang="de-DE" sz="1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a:t>
            </a:r>
          </a:p>
          <a:p>
            <a:pPr marL="2880" marR="0" lvl="0" indent="0" algn="l" defTabSz="407442" rtl="0" eaLnBrk="1" fontAlgn="base" latinLnBrk="0" hangingPunct="0">
              <a:lnSpc>
                <a:spcPct val="93000"/>
              </a:lnSpc>
              <a:spcBef>
                <a:spcPct val="0"/>
              </a:spcBef>
              <a:spcAft>
                <a:spcPts val="522"/>
              </a:spcAft>
              <a:buClr>
                <a:srgbClr val="000000"/>
              </a:buClr>
              <a:buSzPct val="45000"/>
              <a:buFontTx/>
              <a:buNone/>
              <a:tabLst/>
              <a:defRPr/>
            </a:pPr>
            <a:endParaRPr kumimoji="0" lang="de-DE" altLang="de-DE" sz="1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0" marR="0" lvl="0" indent="0" algn="l" defTabSz="407442" rtl="0" eaLnBrk="1" fontAlgn="base" latinLnBrk="0" hangingPunct="0">
              <a:lnSpc>
                <a:spcPct val="93000"/>
              </a:lnSpc>
              <a:spcBef>
                <a:spcPct val="0"/>
              </a:spcBef>
              <a:spcAft>
                <a:spcPts val="522"/>
              </a:spcAft>
              <a:buClrTx/>
              <a:buSzPct val="100000"/>
              <a:buFontTx/>
              <a:buNone/>
              <a:tabLst/>
              <a:defRPr/>
            </a:pPr>
            <a:r>
              <a:rPr kumimoji="0" lang="de-DE" altLang="de-DE" sz="1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2. Bildungs- und Beratungsprojekte:</a:t>
            </a:r>
          </a:p>
          <a:p>
            <a:pPr marL="285750" marR="0" lvl="0" indent="-285750" algn="l" defTabSz="407442" rtl="0" eaLnBrk="1" fontAlgn="base" latinLnBrk="0" hangingPunct="0">
              <a:lnSpc>
                <a:spcPct val="93000"/>
              </a:lnSpc>
              <a:spcBef>
                <a:spcPct val="0"/>
              </a:spcBef>
              <a:spcAft>
                <a:spcPts val="522"/>
              </a:spcAft>
              <a:buClrTx/>
              <a:buSzPct val="100000"/>
              <a:buFont typeface="Arial" panose="020B0604020202020204" pitchFamily="34" charset="0"/>
              <a:buChar char="•"/>
              <a:tabLst/>
              <a:defRPr/>
            </a:pPr>
            <a:r>
              <a:rPr kumimoji="0" lang="de-DE" sz="1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Bildungsarbeit an Hochschulen und Schulen</a:t>
            </a:r>
          </a:p>
          <a:p>
            <a:pPr marL="285750" marR="0" lvl="0" indent="-285750" algn="l" defTabSz="407442" rtl="0" eaLnBrk="1" fontAlgn="base" latinLnBrk="0" hangingPunct="0">
              <a:lnSpc>
                <a:spcPct val="93000"/>
              </a:lnSpc>
              <a:spcBef>
                <a:spcPct val="0"/>
              </a:spcBef>
              <a:spcAft>
                <a:spcPts val="522"/>
              </a:spcAft>
              <a:buClrTx/>
              <a:buSzPct val="100000"/>
              <a:buFont typeface="Arial" panose="020B0604020202020204" pitchFamily="34" charset="0"/>
              <a:buChar char="•"/>
              <a:tabLst/>
              <a:defRPr/>
            </a:pPr>
            <a:r>
              <a:rPr kumimoji="0" lang="de-DE" sz="1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faire öffentliche Beschaffung von Berufsbekleidung</a:t>
            </a:r>
          </a:p>
          <a:p>
            <a:pPr marL="285750" marR="0" lvl="0" indent="-285750" algn="l" defTabSz="407442" rtl="0" eaLnBrk="1" fontAlgn="base" latinLnBrk="0" hangingPunct="0">
              <a:lnSpc>
                <a:spcPct val="93000"/>
              </a:lnSpc>
              <a:spcBef>
                <a:spcPct val="0"/>
              </a:spcBef>
              <a:spcAft>
                <a:spcPts val="522"/>
              </a:spcAft>
              <a:buClrTx/>
              <a:buSzPct val="100000"/>
              <a:buFont typeface="Arial" panose="020B0604020202020204" pitchFamily="34" charset="0"/>
              <a:buChar char="•"/>
              <a:tabLst/>
              <a:defRPr/>
            </a:pPr>
            <a:r>
              <a:rPr kumimoji="0" lang="de-DE" sz="1600" b="0"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Verbraucher_innentipps</a:t>
            </a:r>
            <a:r>
              <a:rPr kumimoji="0" lang="de-DE" sz="1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zu öko-fairer Mode</a:t>
            </a:r>
          </a:p>
          <a:p>
            <a:pPr marL="2880" marR="0" lvl="0" indent="0" algn="l" defTabSz="407442" rtl="0" eaLnBrk="1" fontAlgn="base" latinLnBrk="0" hangingPunct="0">
              <a:lnSpc>
                <a:spcPct val="93000"/>
              </a:lnSpc>
              <a:spcBef>
                <a:spcPct val="0"/>
              </a:spcBef>
              <a:spcAft>
                <a:spcPts val="522"/>
              </a:spcAft>
              <a:buClr>
                <a:srgbClr val="000000"/>
              </a:buClr>
              <a:buSzPct val="45000"/>
              <a:buFontTx/>
              <a:buNone/>
              <a:tabLst/>
              <a:defRPr/>
            </a:pPr>
            <a:endParaRPr kumimoji="0" lang="de-DE" altLang="de-DE" sz="1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0" marR="0" lvl="0" indent="0" algn="l" defTabSz="407442" rtl="0" eaLnBrk="1" fontAlgn="base" latinLnBrk="0" hangingPunct="0">
              <a:lnSpc>
                <a:spcPct val="93000"/>
              </a:lnSpc>
              <a:spcBef>
                <a:spcPct val="0"/>
              </a:spcBef>
              <a:spcAft>
                <a:spcPts val="522"/>
              </a:spcAft>
              <a:buClrTx/>
              <a:buSzPct val="100000"/>
              <a:buFontTx/>
              <a:buNone/>
              <a:tabLst/>
              <a:defRPr/>
            </a:pPr>
            <a:r>
              <a:rPr kumimoji="0" lang="de-DE" altLang="de-DE" sz="1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3. Solidaritätsfonds: </a:t>
            </a:r>
          </a:p>
          <a:p>
            <a:pPr marL="285750" marR="0" lvl="0" indent="-285750" algn="l" defTabSz="407442" rtl="0" eaLnBrk="1" fontAlgn="base" latinLnBrk="0" hangingPunct="0">
              <a:lnSpc>
                <a:spcPct val="93000"/>
              </a:lnSpc>
              <a:spcBef>
                <a:spcPct val="0"/>
              </a:spcBef>
              <a:spcAft>
                <a:spcPts val="522"/>
              </a:spcAft>
              <a:buClrTx/>
              <a:buSzPct val="100000"/>
              <a:buFont typeface="Arial" panose="020B0604020202020204" pitchFamily="34" charset="0"/>
              <a:buChar char="•"/>
              <a:tabLst/>
              <a:defRPr/>
            </a:pPr>
            <a:r>
              <a:rPr kumimoji="0" lang="de-DE" sz="1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Unterstützung von </a:t>
            </a:r>
            <a:r>
              <a:rPr kumimoji="0" lang="de-DE" sz="1600" b="0"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Arbeiter_innen</a:t>
            </a:r>
            <a:r>
              <a:rPr kumimoji="0" lang="de-DE" sz="1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in Indien und Bangladesch</a:t>
            </a:r>
          </a:p>
          <a:p>
            <a:pPr marL="285750" marR="0" lvl="0" indent="-285750" algn="l" defTabSz="407442" rtl="0" eaLnBrk="1" fontAlgn="base" latinLnBrk="0" hangingPunct="0">
              <a:lnSpc>
                <a:spcPct val="93000"/>
              </a:lnSpc>
              <a:spcBef>
                <a:spcPct val="0"/>
              </a:spcBef>
              <a:spcAft>
                <a:spcPts val="522"/>
              </a:spcAft>
              <a:buClrTx/>
              <a:buSzPct val="100000"/>
              <a:buFont typeface="Arial" panose="020B0604020202020204" pitchFamily="34" charset="0"/>
              <a:buChar char="•"/>
              <a:tabLst/>
              <a:defRPr/>
            </a:pPr>
            <a:r>
              <a:rPr kumimoji="0" lang="de-DE" sz="1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Finanzierung von Rechtsbeistand und Beratung</a:t>
            </a:r>
            <a:endParaRPr kumimoji="0" lang="de-DE" altLang="de-DE" sz="1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2880" marR="0" lvl="0" indent="0" algn="l" defTabSz="407442" rtl="0" eaLnBrk="1" fontAlgn="base" latinLnBrk="0" hangingPunct="0">
              <a:lnSpc>
                <a:spcPct val="93000"/>
              </a:lnSpc>
              <a:spcBef>
                <a:spcPct val="0"/>
              </a:spcBef>
              <a:spcAft>
                <a:spcPts val="522"/>
              </a:spcAft>
              <a:buClr>
                <a:srgbClr val="000000"/>
              </a:buClr>
              <a:buSzPct val="45000"/>
              <a:buFontTx/>
              <a:buNone/>
              <a:tabLst/>
              <a:defRPr/>
            </a:pPr>
            <a:endParaRPr kumimoji="0" lang="de-DE" altLang="de-DE" sz="1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11269" name="Rechteck 3">
            <a:extLst>
              <a:ext uri="{FF2B5EF4-FFF2-40B4-BE49-F238E27FC236}">
                <a16:creationId xmlns:a16="http://schemas.microsoft.com/office/drawing/2014/main" id="{FE94FFAA-AD3D-40B2-B655-12974EB6A094}"/>
              </a:ext>
            </a:extLst>
          </p:cNvPr>
          <p:cNvSpPr>
            <a:spLocks noChangeArrowheads="1"/>
          </p:cNvSpPr>
          <p:nvPr/>
        </p:nvSpPr>
        <p:spPr bwMode="auto">
          <a:xfrm>
            <a:off x="1119188" y="1093788"/>
            <a:ext cx="8024812"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90000"/>
              </a:lnSpc>
              <a:spcBef>
                <a:spcPct val="0"/>
              </a:spcBef>
              <a:spcAft>
                <a:spcPct val="0"/>
              </a:spcAft>
              <a:buClrTx/>
              <a:buSzPct val="100000"/>
              <a:buFontTx/>
              <a:buNone/>
              <a:tabLst/>
              <a:defRPr/>
            </a:pPr>
            <a:r>
              <a:rPr kumimoji="0" lang="de-DE" altLang="de-DE" sz="2000" b="1" i="0" u="none" strike="noStrike" kern="1200" cap="none" spc="0" normalizeH="0" baseline="0" noProof="0">
                <a:ln>
                  <a:noFill/>
                </a:ln>
                <a:solidFill>
                  <a:srgbClr val="003366"/>
                </a:solidFill>
                <a:effectLst/>
                <a:uLnTx/>
                <a:uFillTx/>
                <a:latin typeface="Calibri" panose="020F0502020204030204" pitchFamily="34" charset="0"/>
                <a:ea typeface="+mn-ea"/>
                <a:cs typeface="Calibri" panose="020F0502020204030204" pitchFamily="34" charset="0"/>
              </a:rPr>
              <a:t>Unser Ziel: </a:t>
            </a:r>
            <a:r>
              <a:rPr kumimoji="0" lang="de-DE" altLang="de-DE" sz="2000" b="0" i="0" u="none" strike="noStrike" kern="1200" cap="none" spc="0" normalizeH="0" baseline="0" noProof="0">
                <a:ln>
                  <a:noFill/>
                </a:ln>
                <a:solidFill>
                  <a:srgbClr val="003366"/>
                </a:solidFill>
                <a:effectLst/>
                <a:uLnTx/>
                <a:uFillTx/>
                <a:latin typeface="Calibri" panose="020F0502020204030204" pitchFamily="34" charset="0"/>
                <a:ea typeface="+mn-ea"/>
                <a:cs typeface="Calibri" panose="020F0502020204030204" pitchFamily="34" charset="0"/>
              </a:rPr>
              <a:t>menschenwürdige, sichere Arbeitsbedingungen für Frauen und Mädchen in der globalen Textilindustrie</a:t>
            </a:r>
          </a:p>
          <a:p>
            <a:pPr marL="0" marR="0" lvl="0" indent="0" algn="ctr" defTabSz="914400" rtl="0" eaLnBrk="1" fontAlgn="base" latinLnBrk="0" hangingPunct="1">
              <a:lnSpc>
                <a:spcPct val="90000"/>
              </a:lnSpc>
              <a:spcBef>
                <a:spcPct val="0"/>
              </a:spcBef>
              <a:spcAft>
                <a:spcPct val="0"/>
              </a:spcAft>
              <a:buClrTx/>
              <a:buSzPct val="100000"/>
              <a:buFontTx/>
              <a:buNone/>
              <a:tabLst/>
              <a:defRPr/>
            </a:pPr>
            <a:endParaRPr kumimoji="0" lang="de-DE" altLang="de-DE" sz="2400" b="1" i="0" u="none" strike="noStrike" kern="1200" cap="none" spc="0" normalizeH="0" baseline="0" noProof="0">
              <a:ln>
                <a:noFill/>
              </a:ln>
              <a:solidFill>
                <a:srgbClr val="003366"/>
              </a:solidFill>
              <a:effectLst/>
              <a:uLnTx/>
              <a:uFillTx/>
              <a:latin typeface="Calibri" panose="020F0502020204030204" pitchFamily="34" charset="0"/>
              <a:ea typeface="+mn-ea"/>
              <a:cs typeface="Calibri" panose="020F050202020403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Foliennummernplatzhalter 5"/>
          <p:cNvSpPr>
            <a:spLocks noGrp="1"/>
          </p:cNvSpPr>
          <p:nvPr>
            <p:ph type="sldNum" sz="quarter" idx="12"/>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8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a:defRPr sz="2000">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eaLnBrk="0" fontAlgn="base" hangingPunct="0">
              <a:spcBef>
                <a:spcPct val="20000"/>
              </a:spcBef>
              <a:spcAft>
                <a:spcPct val="0"/>
              </a:spcAft>
              <a:buClr>
                <a:schemeClr val="tx1"/>
              </a:buClr>
              <a:buSzPct val="65000"/>
              <a:buFont typeface="Wingdings" charset="0"/>
              <a:buChar char="l"/>
              <a:defRPr>
                <a:solidFill>
                  <a:schemeClr val="tx1"/>
                </a:solidFill>
                <a:latin typeface="Arial" charset="0"/>
                <a:ea typeface="ＭＳ Ｐゴシック" charset="0"/>
              </a:defRPr>
            </a:lvl6pPr>
            <a:lvl7pPr eaLnBrk="0" fontAlgn="base" hangingPunct="0">
              <a:spcBef>
                <a:spcPct val="20000"/>
              </a:spcBef>
              <a:spcAft>
                <a:spcPct val="0"/>
              </a:spcAft>
              <a:buClr>
                <a:schemeClr val="tx1"/>
              </a:buClr>
              <a:buSzPct val="65000"/>
              <a:buFont typeface="Wingdings" charset="0"/>
              <a:buChar char="l"/>
              <a:defRPr>
                <a:solidFill>
                  <a:schemeClr val="tx1"/>
                </a:solidFill>
                <a:latin typeface="Arial" charset="0"/>
                <a:ea typeface="ＭＳ Ｐゴシック" charset="0"/>
              </a:defRPr>
            </a:lvl7pPr>
            <a:lvl8pPr eaLnBrk="0" fontAlgn="base" hangingPunct="0">
              <a:spcBef>
                <a:spcPct val="20000"/>
              </a:spcBef>
              <a:spcAft>
                <a:spcPct val="0"/>
              </a:spcAft>
              <a:buClr>
                <a:schemeClr val="tx1"/>
              </a:buClr>
              <a:buSzPct val="65000"/>
              <a:buFont typeface="Wingdings" charset="0"/>
              <a:buChar char="l"/>
              <a:defRPr>
                <a:solidFill>
                  <a:schemeClr val="tx1"/>
                </a:solidFill>
                <a:latin typeface="Arial" charset="0"/>
                <a:ea typeface="ＭＳ Ｐゴシック" charset="0"/>
              </a:defRPr>
            </a:lvl8pPr>
            <a:lvl9pPr eaLnBrk="0" fontAlgn="base" hangingPunct="0">
              <a:spcBef>
                <a:spcPct val="20000"/>
              </a:spcBef>
              <a:spcAft>
                <a:spcPct val="0"/>
              </a:spcAft>
              <a:buClr>
                <a:schemeClr val="tx1"/>
              </a:buClr>
              <a:buSzPct val="65000"/>
              <a:buFont typeface="Wingdings" charset="0"/>
              <a:buChar char="l"/>
              <a:defRPr>
                <a:solidFill>
                  <a:schemeClr val="tx1"/>
                </a:solidFill>
                <a:latin typeface="Arial" charset="0"/>
                <a:ea typeface="ＭＳ Ｐゴシック" charset="0"/>
              </a:defRPr>
            </a:lvl9pPr>
          </a:lstStyle>
          <a:p>
            <a:pPr>
              <a:defRPr/>
            </a:pPr>
            <a:fld id="{583BE532-46E0-5E4D-B15C-CAF508B06075}" type="slidenum">
              <a:rPr lang="de-DE" sz="1800" smtClean="0">
                <a:solidFill>
                  <a:schemeClr val="bg1"/>
                </a:solidFill>
              </a:rPr>
              <a:pPr>
                <a:defRPr/>
              </a:pPr>
              <a:t>20</a:t>
            </a:fld>
            <a:endParaRPr lang="de-DE" sz="1800">
              <a:solidFill>
                <a:schemeClr val="bg1"/>
              </a:solidFill>
            </a:endParaRPr>
          </a:p>
        </p:txBody>
      </p:sp>
      <p:sp>
        <p:nvSpPr>
          <p:cNvPr id="13317" name="Rectangle 2"/>
          <p:cNvSpPr>
            <a:spLocks noGrp="1" noChangeArrowheads="1"/>
          </p:cNvSpPr>
          <p:nvPr>
            <p:ph type="title"/>
          </p:nvPr>
        </p:nvSpPr>
        <p:spPr>
          <a:xfrm>
            <a:off x="914400" y="1268760"/>
            <a:ext cx="8001000" cy="432048"/>
          </a:xfrm>
        </p:spPr>
        <p:txBody>
          <a:bodyPr/>
          <a:lstStyle/>
          <a:p>
            <a:r>
              <a:rPr lang="de-DE" dirty="0">
                <a:latin typeface="Calibri" panose="020F0502020204030204" pitchFamily="34" charset="0"/>
                <a:cs typeface="Calibri" panose="020F0502020204030204" pitchFamily="34" charset="0"/>
              </a:rPr>
              <a:t>Wer trifft die Entscheidungen in der Initiative? (</a:t>
            </a:r>
            <a:r>
              <a:rPr lang="de-DE" dirty="0" err="1">
                <a:latin typeface="Calibri" panose="020F0502020204030204" pitchFamily="34" charset="0"/>
                <a:cs typeface="Calibri" panose="020F0502020204030204" pitchFamily="34" charset="0"/>
              </a:rPr>
              <a:t>Governance</a:t>
            </a:r>
            <a:r>
              <a:rPr lang="de-DE" dirty="0">
                <a:latin typeface="Calibri" panose="020F0502020204030204" pitchFamily="34" charset="0"/>
                <a:cs typeface="Calibri" panose="020F0502020204030204" pitchFamily="34" charset="0"/>
              </a:rPr>
              <a:t>)</a:t>
            </a:r>
          </a:p>
        </p:txBody>
      </p:sp>
      <p:pic>
        <p:nvPicPr>
          <p:cNvPr id="19" name="Picture 13" descr="logo-fla"/>
          <p:cNvPicPr>
            <a:picLocks noChangeAspect="1"/>
          </p:cNvPicPr>
          <p:nvPr/>
        </p:nvPicPr>
        <p:blipFill>
          <a:blip r:embed="rId3" cstate="print"/>
          <a:stretch>
            <a:fillRect/>
          </a:stretch>
        </p:blipFill>
        <p:spPr>
          <a:xfrm>
            <a:off x="5988453" y="2399965"/>
            <a:ext cx="1212467" cy="901267"/>
          </a:xfrm>
          <a:prstGeom prst="rect">
            <a:avLst/>
          </a:prstGeom>
        </p:spPr>
      </p:pic>
      <p:pic>
        <p:nvPicPr>
          <p:cNvPr id="21" name="Picture 14" descr="logo-SAI8000.jpg"/>
          <p:cNvPicPr>
            <a:picLocks noChangeAspect="1"/>
          </p:cNvPicPr>
          <p:nvPr/>
        </p:nvPicPr>
        <p:blipFill>
          <a:blip r:embed="rId4" cstate="print"/>
          <a:stretch>
            <a:fillRect/>
          </a:stretch>
        </p:blipFill>
        <p:spPr>
          <a:xfrm>
            <a:off x="2782900" y="2348880"/>
            <a:ext cx="742281" cy="1209481"/>
          </a:xfrm>
          <a:prstGeom prst="rect">
            <a:avLst/>
          </a:prstGeom>
        </p:spPr>
      </p:pic>
      <p:pic>
        <p:nvPicPr>
          <p:cNvPr id="22" name="Bild 21" descr="FWF-logo-voor-DEF-cmyk.jpg"/>
          <p:cNvPicPr>
            <a:picLocks noChangeAspect="1"/>
          </p:cNvPicPr>
          <p:nvPr/>
        </p:nvPicPr>
        <p:blipFill>
          <a:blip r:embed="rId5" cstate="print"/>
          <a:stretch>
            <a:fillRect/>
          </a:stretch>
        </p:blipFill>
        <p:spPr>
          <a:xfrm>
            <a:off x="4493058" y="2333030"/>
            <a:ext cx="913460" cy="1142341"/>
          </a:xfrm>
          <a:prstGeom prst="rect">
            <a:avLst/>
          </a:prstGeom>
        </p:spPr>
      </p:pic>
      <p:graphicFrame>
        <p:nvGraphicFramePr>
          <p:cNvPr id="13" name="Tabelle 12"/>
          <p:cNvGraphicFramePr>
            <a:graphicFrameLocks noGrp="1"/>
          </p:cNvGraphicFramePr>
          <p:nvPr>
            <p:extLst>
              <p:ext uri="{D42A27DB-BD31-4B8C-83A1-F6EECF244321}">
                <p14:modId xmlns:p14="http://schemas.microsoft.com/office/powerpoint/2010/main" val="3205184425"/>
              </p:ext>
            </p:extLst>
          </p:nvPr>
        </p:nvGraphicFramePr>
        <p:xfrm>
          <a:off x="755575" y="3826934"/>
          <a:ext cx="8388425" cy="880534"/>
        </p:xfrm>
        <a:graphic>
          <a:graphicData uri="http://schemas.openxmlformats.org/drawingml/2006/table">
            <a:tbl>
              <a:tblPr firstRow="1" bandRow="1">
                <a:tableStyleId>{0E3FDE45-AF77-4B5C-9715-49D594BDF05E}</a:tableStyleId>
              </a:tblPr>
              <a:tblGrid>
                <a:gridCol w="1677685">
                  <a:extLst>
                    <a:ext uri="{9D8B030D-6E8A-4147-A177-3AD203B41FA5}">
                      <a16:colId xmlns:a16="http://schemas.microsoft.com/office/drawing/2014/main" val="20000"/>
                    </a:ext>
                  </a:extLst>
                </a:gridCol>
                <a:gridCol w="1677685">
                  <a:extLst>
                    <a:ext uri="{9D8B030D-6E8A-4147-A177-3AD203B41FA5}">
                      <a16:colId xmlns:a16="http://schemas.microsoft.com/office/drawing/2014/main" val="20001"/>
                    </a:ext>
                  </a:extLst>
                </a:gridCol>
                <a:gridCol w="1677685">
                  <a:extLst>
                    <a:ext uri="{9D8B030D-6E8A-4147-A177-3AD203B41FA5}">
                      <a16:colId xmlns:a16="http://schemas.microsoft.com/office/drawing/2014/main" val="20002"/>
                    </a:ext>
                  </a:extLst>
                </a:gridCol>
                <a:gridCol w="1677685">
                  <a:extLst>
                    <a:ext uri="{9D8B030D-6E8A-4147-A177-3AD203B41FA5}">
                      <a16:colId xmlns:a16="http://schemas.microsoft.com/office/drawing/2014/main" val="20003"/>
                    </a:ext>
                  </a:extLst>
                </a:gridCol>
                <a:gridCol w="1677685">
                  <a:extLst>
                    <a:ext uri="{9D8B030D-6E8A-4147-A177-3AD203B41FA5}">
                      <a16:colId xmlns:a16="http://schemas.microsoft.com/office/drawing/2014/main" val="20004"/>
                    </a:ext>
                  </a:extLst>
                </a:gridCol>
              </a:tblGrid>
              <a:tr h="880534">
                <a:tc>
                  <a:txBody>
                    <a:bodyPr/>
                    <a:lstStyle/>
                    <a:p>
                      <a:pPr algn="ctr"/>
                      <a:r>
                        <a:rPr lang="de-DE" sz="2000" dirty="0">
                          <a:latin typeface="Calibri" panose="020F0502020204030204" pitchFamily="34" charset="0"/>
                          <a:cs typeface="Calibri" panose="020F0502020204030204" pitchFamily="34" charset="0"/>
                        </a:rPr>
                        <a:t>Business</a:t>
                      </a:r>
                    </a:p>
                  </a:txBody>
                  <a:tcPr anchor="ctr"/>
                </a:tc>
                <a:tc>
                  <a:txBody>
                    <a:bodyPr/>
                    <a:lstStyle/>
                    <a:p>
                      <a:pPr algn="ctr"/>
                      <a:r>
                        <a:rPr lang="de-DE" sz="2000" dirty="0">
                          <a:latin typeface="Calibri" panose="020F0502020204030204" pitchFamily="34" charset="0"/>
                          <a:cs typeface="Calibri" panose="020F0502020204030204" pitchFamily="34" charset="0"/>
                        </a:rPr>
                        <a:t>MSI</a:t>
                      </a:r>
                    </a:p>
                  </a:txBody>
                  <a:tcPr anchor="ctr"/>
                </a:tc>
                <a:tc>
                  <a:txBody>
                    <a:bodyPr/>
                    <a:lstStyle/>
                    <a:p>
                      <a:pPr algn="ctr"/>
                      <a:r>
                        <a:rPr lang="de-DE" sz="2000" dirty="0">
                          <a:latin typeface="Calibri" panose="020F0502020204030204" pitchFamily="34" charset="0"/>
                          <a:cs typeface="Calibri" panose="020F0502020204030204" pitchFamily="34" charset="0"/>
                        </a:rPr>
                        <a:t>MSI</a:t>
                      </a:r>
                    </a:p>
                  </a:txBody>
                  <a:tcPr anchor="ctr"/>
                </a:tc>
                <a:tc>
                  <a:txBody>
                    <a:bodyPr/>
                    <a:lstStyle/>
                    <a:p>
                      <a:pPr algn="ctr"/>
                      <a:r>
                        <a:rPr lang="de-DE" sz="2000" dirty="0">
                          <a:latin typeface="Calibri" panose="020F0502020204030204" pitchFamily="34" charset="0"/>
                          <a:cs typeface="Calibri" panose="020F0502020204030204" pitchFamily="34" charset="0"/>
                        </a:rPr>
                        <a:t>MSI</a:t>
                      </a:r>
                    </a:p>
                  </a:txBody>
                  <a:tcPr anchor="ctr"/>
                </a:tc>
                <a:tc>
                  <a:txBody>
                    <a:bodyPr/>
                    <a:lstStyle/>
                    <a:p>
                      <a:pPr algn="ctr"/>
                      <a:r>
                        <a:rPr lang="de-DE" sz="2000" dirty="0">
                          <a:latin typeface="Calibri" panose="020F0502020204030204" pitchFamily="34" charset="0"/>
                          <a:cs typeface="Calibri" panose="020F0502020204030204" pitchFamily="34" charset="0"/>
                        </a:rPr>
                        <a:t>MSI</a:t>
                      </a:r>
                    </a:p>
                  </a:txBody>
                  <a:tcPr anchor="ctr"/>
                </a:tc>
                <a:extLst>
                  <a:ext uri="{0D108BD9-81ED-4DB2-BD59-A6C34878D82A}">
                    <a16:rowId xmlns:a16="http://schemas.microsoft.com/office/drawing/2014/main" val="10000"/>
                  </a:ext>
                </a:extLst>
              </a:tr>
            </a:tbl>
          </a:graphicData>
        </a:graphic>
      </p:graphicFrame>
      <p:sp>
        <p:nvSpPr>
          <p:cNvPr id="2" name="Rechteck 1"/>
          <p:cNvSpPr/>
          <p:nvPr/>
        </p:nvSpPr>
        <p:spPr>
          <a:xfrm>
            <a:off x="755576" y="5661248"/>
            <a:ext cx="8388424" cy="1015663"/>
          </a:xfrm>
          <a:prstGeom prst="rect">
            <a:avLst/>
          </a:prstGeom>
        </p:spPr>
        <p:txBody>
          <a:bodyPr wrap="square">
            <a:spAutoFit/>
          </a:bodyPr>
          <a:lstStyle/>
          <a:p>
            <a:r>
              <a:rPr lang="de-DE" sz="2000" b="1" dirty="0">
                <a:latin typeface="Calibri" panose="020F0502020204030204" pitchFamily="34" charset="0"/>
                <a:cs typeface="Calibri" panose="020F0502020204030204" pitchFamily="34" charset="0"/>
              </a:rPr>
              <a:t>MSIs </a:t>
            </a:r>
            <a:r>
              <a:rPr lang="de-DE" sz="2000" b="1" dirty="0" err="1">
                <a:latin typeface="Calibri" panose="020F0502020204030204" pitchFamily="34" charset="0"/>
                <a:cs typeface="Calibri" panose="020F0502020204030204" pitchFamily="34" charset="0"/>
              </a:rPr>
              <a:t>are</a:t>
            </a:r>
            <a:r>
              <a:rPr lang="de-DE" sz="2000" b="1" dirty="0">
                <a:latin typeface="Calibri" panose="020F0502020204030204" pitchFamily="34" charset="0"/>
                <a:cs typeface="Calibri" panose="020F0502020204030204" pitchFamily="34" charset="0"/>
              </a:rPr>
              <a:t> ‘</a:t>
            </a:r>
            <a:r>
              <a:rPr lang="de-DE" sz="2000" b="1" dirty="0" err="1">
                <a:latin typeface="Calibri" panose="020F0502020204030204" pitchFamily="34" charset="0"/>
                <a:cs typeface="Calibri" panose="020F0502020204030204" pitchFamily="34" charset="0"/>
              </a:rPr>
              <a:t>interactive</a:t>
            </a:r>
            <a:r>
              <a:rPr lang="de-DE" sz="2000" b="1" dirty="0">
                <a:latin typeface="Calibri" panose="020F0502020204030204" pitchFamily="34" charset="0"/>
                <a:cs typeface="Calibri" panose="020F0502020204030204" pitchFamily="34" charset="0"/>
              </a:rPr>
              <a:t> </a:t>
            </a:r>
            <a:r>
              <a:rPr lang="de-DE" sz="2000" b="1" dirty="0" err="1">
                <a:latin typeface="Calibri" panose="020F0502020204030204" pitchFamily="34" charset="0"/>
                <a:cs typeface="Calibri" panose="020F0502020204030204" pitchFamily="34" charset="0"/>
              </a:rPr>
              <a:t>processes</a:t>
            </a:r>
            <a:r>
              <a:rPr lang="de-DE" sz="2000" b="1" dirty="0">
                <a:latin typeface="Calibri" panose="020F0502020204030204" pitchFamily="34" charset="0"/>
                <a:cs typeface="Calibri" panose="020F0502020204030204" pitchFamily="34" charset="0"/>
              </a:rPr>
              <a:t> in </a:t>
            </a:r>
            <a:r>
              <a:rPr lang="de-DE" sz="2000" b="1" dirty="0" err="1">
                <a:latin typeface="Calibri" panose="020F0502020204030204" pitchFamily="34" charset="0"/>
                <a:cs typeface="Calibri" panose="020F0502020204030204" pitchFamily="34" charset="0"/>
              </a:rPr>
              <a:t>which</a:t>
            </a:r>
            <a:r>
              <a:rPr lang="de-DE" sz="2000" b="1" dirty="0">
                <a:latin typeface="Calibri" panose="020F0502020204030204" pitchFamily="34" charset="0"/>
                <a:cs typeface="Calibri" panose="020F0502020204030204" pitchFamily="34" charset="0"/>
              </a:rPr>
              <a:t> </a:t>
            </a:r>
            <a:r>
              <a:rPr lang="de-DE" sz="2000" b="1" dirty="0" err="1">
                <a:latin typeface="Calibri" panose="020F0502020204030204" pitchFamily="34" charset="0"/>
                <a:cs typeface="Calibri" panose="020F0502020204030204" pitchFamily="34" charset="0"/>
              </a:rPr>
              <a:t>business</a:t>
            </a:r>
            <a:r>
              <a:rPr lang="de-DE" sz="2000" b="1" dirty="0">
                <a:latin typeface="Calibri" panose="020F0502020204030204" pitchFamily="34" charset="0"/>
                <a:cs typeface="Calibri" panose="020F0502020204030204" pitchFamily="34" charset="0"/>
              </a:rPr>
              <a:t>, CSOs </a:t>
            </a:r>
            <a:r>
              <a:rPr lang="de-DE" sz="2000" b="1" dirty="0" err="1">
                <a:latin typeface="Calibri" panose="020F0502020204030204" pitchFamily="34" charset="0"/>
                <a:cs typeface="Calibri" panose="020F0502020204030204" pitchFamily="34" charset="0"/>
              </a:rPr>
              <a:t>and</a:t>
            </a:r>
            <a:r>
              <a:rPr lang="de-DE" sz="2000" b="1" dirty="0">
                <a:latin typeface="Calibri" panose="020F0502020204030204" pitchFamily="34" charset="0"/>
                <a:cs typeface="Calibri" panose="020F0502020204030204" pitchFamily="34" charset="0"/>
              </a:rPr>
              <a:t> </a:t>
            </a:r>
            <a:r>
              <a:rPr lang="de-DE" sz="2000" b="1" dirty="0" err="1">
                <a:latin typeface="Calibri" panose="020F0502020204030204" pitchFamily="34" charset="0"/>
                <a:cs typeface="Calibri" panose="020F0502020204030204" pitchFamily="34" charset="0"/>
              </a:rPr>
              <a:t>possibly</a:t>
            </a:r>
            <a:r>
              <a:rPr lang="de-DE" sz="2000" b="1" dirty="0">
                <a:latin typeface="Calibri" panose="020F0502020204030204" pitchFamily="34" charset="0"/>
                <a:cs typeface="Calibri" panose="020F0502020204030204" pitchFamily="34" charset="0"/>
              </a:rPr>
              <a:t> </a:t>
            </a:r>
            <a:r>
              <a:rPr lang="de-DE" sz="2000" b="1" dirty="0" err="1">
                <a:latin typeface="Calibri" panose="020F0502020204030204" pitchFamily="34" charset="0"/>
                <a:cs typeface="Calibri" panose="020F0502020204030204" pitchFamily="34" charset="0"/>
              </a:rPr>
              <a:t>other</a:t>
            </a:r>
            <a:r>
              <a:rPr lang="de-DE" sz="2000" b="1" dirty="0">
                <a:latin typeface="Calibri" panose="020F0502020204030204" pitchFamily="34" charset="0"/>
                <a:cs typeface="Calibri" panose="020F0502020204030204" pitchFamily="34" charset="0"/>
              </a:rPr>
              <a:t> </a:t>
            </a:r>
            <a:r>
              <a:rPr lang="de-DE" sz="2000" b="1" dirty="0" err="1">
                <a:latin typeface="Calibri" panose="020F0502020204030204" pitchFamily="34" charset="0"/>
                <a:cs typeface="Calibri" panose="020F0502020204030204" pitchFamily="34" charset="0"/>
              </a:rPr>
              <a:t>stakeholder</a:t>
            </a:r>
            <a:r>
              <a:rPr lang="de-DE" sz="2000" b="1" dirty="0">
                <a:latin typeface="Calibri" panose="020F0502020204030204" pitchFamily="34" charset="0"/>
                <a:cs typeface="Calibri" panose="020F0502020204030204" pitchFamily="34" charset="0"/>
              </a:rPr>
              <a:t> </a:t>
            </a:r>
            <a:r>
              <a:rPr lang="de-DE" sz="2000" b="1" dirty="0" err="1">
                <a:latin typeface="Calibri" panose="020F0502020204030204" pitchFamily="34" charset="0"/>
                <a:cs typeface="Calibri" panose="020F0502020204030204" pitchFamily="34" charset="0"/>
              </a:rPr>
              <a:t>groups</a:t>
            </a:r>
            <a:r>
              <a:rPr lang="de-DE" sz="2000" b="1" dirty="0">
                <a:latin typeface="Calibri" panose="020F0502020204030204" pitchFamily="34" charset="0"/>
                <a:cs typeface="Calibri" panose="020F0502020204030204" pitchFamily="34" charset="0"/>
              </a:rPr>
              <a:t> </a:t>
            </a:r>
            <a:r>
              <a:rPr lang="de-DE" sz="2000" b="1" dirty="0" err="1">
                <a:latin typeface="Calibri" panose="020F0502020204030204" pitchFamily="34" charset="0"/>
                <a:cs typeface="Calibri" panose="020F0502020204030204" pitchFamily="34" charset="0"/>
              </a:rPr>
              <a:t>interact</a:t>
            </a:r>
            <a:r>
              <a:rPr lang="de-DE" sz="2000" b="1" dirty="0">
                <a:latin typeface="Calibri" panose="020F0502020204030204" pitchFamily="34" charset="0"/>
                <a:cs typeface="Calibri" panose="020F0502020204030204" pitchFamily="34" charset="0"/>
              </a:rPr>
              <a:t> </a:t>
            </a:r>
            <a:r>
              <a:rPr lang="de-DE" sz="2000" b="1" dirty="0" err="1">
                <a:latin typeface="Calibri" panose="020F0502020204030204" pitchFamily="34" charset="0"/>
                <a:cs typeface="Calibri" panose="020F0502020204030204" pitchFamily="34" charset="0"/>
              </a:rPr>
              <a:t>to</a:t>
            </a:r>
            <a:r>
              <a:rPr lang="de-DE" sz="2000" b="1" dirty="0">
                <a:latin typeface="Calibri" panose="020F0502020204030204" pitchFamily="34" charset="0"/>
                <a:cs typeface="Calibri" panose="020F0502020204030204" pitchFamily="34" charset="0"/>
              </a:rPr>
              <a:t> </a:t>
            </a:r>
            <a:r>
              <a:rPr lang="de-DE" sz="2000" b="1" dirty="0" err="1">
                <a:latin typeface="Calibri" panose="020F0502020204030204" pitchFamily="34" charset="0"/>
                <a:cs typeface="Calibri" panose="020F0502020204030204" pitchFamily="34" charset="0"/>
              </a:rPr>
              <a:t>make</a:t>
            </a:r>
            <a:r>
              <a:rPr lang="de-DE" sz="2000" b="1" dirty="0">
                <a:latin typeface="Calibri" panose="020F0502020204030204" pitchFamily="34" charset="0"/>
                <a:cs typeface="Calibri" panose="020F0502020204030204" pitchFamily="34" charset="0"/>
              </a:rPr>
              <a:t> </a:t>
            </a:r>
            <a:r>
              <a:rPr lang="de-DE" sz="2000" b="1" dirty="0" err="1">
                <a:latin typeface="Calibri" panose="020F0502020204030204" pitchFamily="34" charset="0"/>
                <a:cs typeface="Calibri" panose="020F0502020204030204" pitchFamily="34" charset="0"/>
              </a:rPr>
              <a:t>business</a:t>
            </a:r>
            <a:r>
              <a:rPr lang="de-DE" sz="2000" b="1" dirty="0">
                <a:latin typeface="Calibri" panose="020F0502020204030204" pitchFamily="34" charset="0"/>
                <a:cs typeface="Calibri" panose="020F0502020204030204" pitchFamily="34" charset="0"/>
              </a:rPr>
              <a:t> </a:t>
            </a:r>
            <a:r>
              <a:rPr lang="de-DE" sz="2000" b="1" dirty="0" err="1">
                <a:latin typeface="Calibri" panose="020F0502020204030204" pitchFamily="34" charset="0"/>
                <a:cs typeface="Calibri" panose="020F0502020204030204" pitchFamily="34" charset="0"/>
              </a:rPr>
              <a:t>processes</a:t>
            </a:r>
            <a:r>
              <a:rPr lang="de-DE" sz="2000" b="1" dirty="0">
                <a:latin typeface="Calibri" panose="020F0502020204030204" pitchFamily="34" charset="0"/>
                <a:cs typeface="Calibri" panose="020F0502020204030204" pitchFamily="34" charset="0"/>
              </a:rPr>
              <a:t> </a:t>
            </a:r>
            <a:r>
              <a:rPr lang="de-DE" sz="2000" b="1" dirty="0" err="1">
                <a:latin typeface="Calibri" panose="020F0502020204030204" pitchFamily="34" charset="0"/>
                <a:cs typeface="Calibri" panose="020F0502020204030204" pitchFamily="34" charset="0"/>
              </a:rPr>
              <a:t>more</a:t>
            </a:r>
            <a:r>
              <a:rPr lang="de-DE" sz="2000" b="1" dirty="0">
                <a:latin typeface="Calibri" panose="020F0502020204030204" pitchFamily="34" charset="0"/>
                <a:cs typeface="Calibri" panose="020F0502020204030204" pitchFamily="34" charset="0"/>
              </a:rPr>
              <a:t> </a:t>
            </a:r>
            <a:r>
              <a:rPr lang="de-DE" sz="2000" b="1" dirty="0" err="1">
                <a:latin typeface="Calibri" panose="020F0502020204030204" pitchFamily="34" charset="0"/>
                <a:cs typeface="Calibri" panose="020F0502020204030204" pitchFamily="34" charset="0"/>
              </a:rPr>
              <a:t>socially</a:t>
            </a:r>
            <a:r>
              <a:rPr lang="de-DE" sz="2000" b="1" dirty="0">
                <a:latin typeface="Calibri" panose="020F0502020204030204" pitchFamily="34" charset="0"/>
                <a:cs typeface="Calibri" panose="020F0502020204030204" pitchFamily="34" charset="0"/>
              </a:rPr>
              <a:t> </a:t>
            </a:r>
            <a:r>
              <a:rPr lang="de-DE" sz="2000" b="1" dirty="0" err="1">
                <a:latin typeface="Calibri" panose="020F0502020204030204" pitchFamily="34" charset="0"/>
                <a:cs typeface="Calibri" panose="020F0502020204030204" pitchFamily="34" charset="0"/>
              </a:rPr>
              <a:t>and</a:t>
            </a:r>
            <a:r>
              <a:rPr lang="de-DE" sz="2000" b="1" dirty="0">
                <a:latin typeface="Calibri" panose="020F0502020204030204" pitchFamily="34" charset="0"/>
                <a:cs typeface="Calibri" panose="020F0502020204030204" pitchFamily="34" charset="0"/>
              </a:rPr>
              <a:t>/</a:t>
            </a:r>
            <a:r>
              <a:rPr lang="de-DE" sz="2000" b="1" dirty="0" err="1">
                <a:latin typeface="Calibri" panose="020F0502020204030204" pitchFamily="34" charset="0"/>
                <a:cs typeface="Calibri" panose="020F0502020204030204" pitchFamily="34" charset="0"/>
              </a:rPr>
              <a:t>or</a:t>
            </a:r>
            <a:r>
              <a:rPr lang="de-DE" sz="2000" b="1" dirty="0">
                <a:latin typeface="Calibri" panose="020F0502020204030204" pitchFamily="34" charset="0"/>
                <a:cs typeface="Calibri" panose="020F0502020204030204" pitchFamily="34" charset="0"/>
              </a:rPr>
              <a:t> </a:t>
            </a:r>
            <a:r>
              <a:rPr lang="de-DE" sz="2000" b="1" dirty="0" err="1">
                <a:latin typeface="Calibri" panose="020F0502020204030204" pitchFamily="34" charset="0"/>
                <a:cs typeface="Calibri" panose="020F0502020204030204" pitchFamily="34" charset="0"/>
              </a:rPr>
              <a:t>environmentally</a:t>
            </a:r>
            <a:r>
              <a:rPr lang="de-DE" sz="2000" b="1" dirty="0">
                <a:latin typeface="Calibri" panose="020F0502020204030204" pitchFamily="34" charset="0"/>
                <a:cs typeface="Calibri" panose="020F0502020204030204" pitchFamily="34" charset="0"/>
              </a:rPr>
              <a:t> </a:t>
            </a:r>
            <a:r>
              <a:rPr lang="de-DE" sz="2000" b="1" dirty="0" err="1">
                <a:latin typeface="Calibri" panose="020F0502020204030204" pitchFamily="34" charset="0"/>
                <a:cs typeface="Calibri" panose="020F0502020204030204" pitchFamily="34" charset="0"/>
              </a:rPr>
              <a:t>sustainable</a:t>
            </a:r>
            <a:r>
              <a:rPr lang="de-DE" sz="2000" b="1" dirty="0">
                <a:latin typeface="Calibri" panose="020F0502020204030204" pitchFamily="34" charset="0"/>
                <a:cs typeface="Calibri" panose="020F0502020204030204" pitchFamily="34" charset="0"/>
              </a:rPr>
              <a:t>’.“</a:t>
            </a:r>
          </a:p>
        </p:txBody>
      </p:sp>
      <p:sp>
        <p:nvSpPr>
          <p:cNvPr id="14" name="Fußzeilenplatzhalter 1">
            <a:extLst>
              <a:ext uri="{FF2B5EF4-FFF2-40B4-BE49-F238E27FC236}">
                <a16:creationId xmlns:a16="http://schemas.microsoft.com/office/drawing/2014/main" id="{443A4952-9F08-4C0A-B6B9-19DAF85CBED0}"/>
              </a:ext>
            </a:extLst>
          </p:cNvPr>
          <p:cNvSpPr>
            <a:spLocks noGrp="1"/>
          </p:cNvSpPr>
          <p:nvPr>
            <p:ph type="ftr" sz="quarter" idx="11"/>
          </p:nvPr>
        </p:nvSpPr>
        <p:spPr>
          <a:xfrm>
            <a:off x="6249988" y="6550223"/>
            <a:ext cx="2894012" cy="307777"/>
          </a:xfrm>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400" b="0" i="0" u="none" strike="noStrike" kern="1200" cap="none" spc="0" normalizeH="0" baseline="0" noProof="0" dirty="0">
                <a:ln>
                  <a:noFill/>
                </a:ln>
                <a:solidFill>
                  <a:srgbClr val="002060"/>
                </a:solidFill>
                <a:effectLst/>
                <a:uLnTx/>
                <a:uFillTx/>
                <a:latin typeface="Calibri" panose="020F0502020204030204" pitchFamily="34" charset="0"/>
                <a:ea typeface="MS PGothic" panose="020B0600070205080204" pitchFamily="34" charset="-128"/>
                <a:cs typeface="Calibri" panose="020F0502020204030204" pitchFamily="34" charset="0"/>
              </a:rPr>
              <a:t>Multiplikatorin</a:t>
            </a:r>
          </a:p>
        </p:txBody>
      </p:sp>
      <p:pic>
        <p:nvPicPr>
          <p:cNvPr id="15" name="Grafik 14">
            <a:extLst>
              <a:ext uri="{FF2B5EF4-FFF2-40B4-BE49-F238E27FC236}">
                <a16:creationId xmlns:a16="http://schemas.microsoft.com/office/drawing/2014/main" id="{B9936D17-B2F6-466B-BECE-241CE3F229E6}"/>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603531" y="2515159"/>
            <a:ext cx="1236729" cy="729814"/>
          </a:xfrm>
          <a:prstGeom prst="rect">
            <a:avLst/>
          </a:prstGeom>
        </p:spPr>
      </p:pic>
      <p:pic>
        <p:nvPicPr>
          <p:cNvPr id="17" name="Grafik 16">
            <a:extLst>
              <a:ext uri="{FF2B5EF4-FFF2-40B4-BE49-F238E27FC236}">
                <a16:creationId xmlns:a16="http://schemas.microsoft.com/office/drawing/2014/main" id="{B74D1C7D-ED45-44AA-A430-6117D6BE2610}"/>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914400" y="2683613"/>
            <a:ext cx="1436826" cy="392906"/>
          </a:xfrm>
          <a:prstGeom prst="rect">
            <a:avLst/>
          </a:prstGeom>
          <a:ln w="6350">
            <a:solidFill>
              <a:schemeClr val="tx1">
                <a:lumMod val="50000"/>
              </a:schemeClr>
            </a:solidFill>
          </a:ln>
        </p:spPr>
      </p:pic>
    </p:spTree>
    <p:extLst>
      <p:ext uri="{BB962C8B-B14F-4D97-AF65-F5344CB8AC3E}">
        <p14:creationId xmlns:p14="http://schemas.microsoft.com/office/powerpoint/2010/main" val="938761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latin typeface="Calibri" panose="020F0502020204030204" pitchFamily="34" charset="0"/>
                <a:cs typeface="Calibri" panose="020F0502020204030204" pitchFamily="34" charset="0"/>
              </a:rPr>
              <a:t>Vergleich der Sozialstandardinitiativen</a:t>
            </a:r>
          </a:p>
        </p:txBody>
      </p:sp>
      <p:sp>
        <p:nvSpPr>
          <p:cNvPr id="3" name="Inhaltsplatzhalter 2"/>
          <p:cNvSpPr>
            <a:spLocks noGrp="1"/>
          </p:cNvSpPr>
          <p:nvPr>
            <p:ph idx="1"/>
          </p:nvPr>
        </p:nvSpPr>
        <p:spPr>
          <a:xfrm>
            <a:off x="866107" y="2132856"/>
            <a:ext cx="8001000" cy="4320480"/>
          </a:xfrm>
        </p:spPr>
        <p:txBody>
          <a:bodyPr/>
          <a:lstStyle/>
          <a:p>
            <a:pPr marL="0" indent="0">
              <a:buNone/>
            </a:pPr>
            <a:r>
              <a:rPr lang="de-DE" sz="2400" dirty="0">
                <a:latin typeface="Calibri" panose="020F0502020204030204" pitchFamily="34" charset="0"/>
                <a:cs typeface="Calibri" panose="020F0502020204030204" pitchFamily="34" charset="0"/>
              </a:rPr>
              <a:t>Phase I: 	Jede Gruppe versteht eine Initiative </a:t>
            </a:r>
          </a:p>
          <a:p>
            <a:pPr marL="0" indent="0">
              <a:buNone/>
            </a:pPr>
            <a:br>
              <a:rPr lang="de-DE" sz="2400" dirty="0">
                <a:latin typeface="Calibri" panose="020F0502020204030204" pitchFamily="34" charset="0"/>
                <a:cs typeface="Calibri" panose="020F0502020204030204" pitchFamily="34" charset="0"/>
              </a:rPr>
            </a:br>
            <a:br>
              <a:rPr lang="de-DE" sz="2400" dirty="0">
                <a:latin typeface="Calibri" panose="020F0502020204030204" pitchFamily="34" charset="0"/>
                <a:cs typeface="Calibri" panose="020F0502020204030204" pitchFamily="34" charset="0"/>
              </a:rPr>
            </a:br>
            <a:br>
              <a:rPr lang="de-DE" sz="2400" dirty="0">
                <a:latin typeface="Calibri" panose="020F0502020204030204" pitchFamily="34" charset="0"/>
                <a:cs typeface="Calibri" panose="020F0502020204030204" pitchFamily="34" charset="0"/>
              </a:rPr>
            </a:br>
            <a:br>
              <a:rPr lang="de-DE" sz="2400" dirty="0">
                <a:latin typeface="Calibri" panose="020F0502020204030204" pitchFamily="34" charset="0"/>
                <a:cs typeface="Calibri" panose="020F0502020204030204" pitchFamily="34" charset="0"/>
              </a:rPr>
            </a:br>
            <a:r>
              <a:rPr lang="de-DE" sz="2400" dirty="0">
                <a:latin typeface="Calibri" panose="020F0502020204030204" pitchFamily="34" charset="0"/>
                <a:cs typeface="Calibri" panose="020F0502020204030204" pitchFamily="34" charset="0"/>
              </a:rPr>
              <a:t>Phase II: 	In Gruppen Vergleich erarbeiten</a:t>
            </a:r>
          </a:p>
          <a:p>
            <a:pPr marL="0" indent="0">
              <a:buNone/>
            </a:pPr>
            <a:br>
              <a:rPr lang="de-DE" sz="2400" dirty="0">
                <a:latin typeface="Calibri" panose="020F0502020204030204" pitchFamily="34" charset="0"/>
                <a:cs typeface="Calibri" panose="020F0502020204030204" pitchFamily="34" charset="0"/>
              </a:rPr>
            </a:br>
            <a:endParaRPr lang="de-DE" sz="2400" dirty="0">
              <a:latin typeface="Calibri" panose="020F0502020204030204" pitchFamily="34" charset="0"/>
              <a:cs typeface="Calibri" panose="020F0502020204030204" pitchFamily="34" charset="0"/>
            </a:endParaRPr>
          </a:p>
          <a:p>
            <a:pPr marL="0" indent="0">
              <a:buNone/>
            </a:pPr>
            <a:br>
              <a:rPr lang="de-DE" sz="2400" dirty="0">
                <a:latin typeface="Calibri" panose="020F0502020204030204" pitchFamily="34" charset="0"/>
                <a:cs typeface="Calibri" panose="020F0502020204030204" pitchFamily="34" charset="0"/>
              </a:rPr>
            </a:br>
            <a:endParaRPr lang="de-DE" sz="2400" dirty="0">
              <a:latin typeface="Calibri" panose="020F0502020204030204" pitchFamily="34" charset="0"/>
              <a:cs typeface="Calibri" panose="020F0502020204030204" pitchFamily="34" charset="0"/>
            </a:endParaRPr>
          </a:p>
          <a:p>
            <a:pPr marL="0" indent="0">
              <a:buNone/>
            </a:pPr>
            <a:r>
              <a:rPr lang="de-DE" sz="2400" dirty="0">
                <a:latin typeface="Calibri" panose="020F0502020204030204" pitchFamily="34" charset="0"/>
                <a:cs typeface="Calibri" panose="020F0502020204030204" pitchFamily="34" charset="0"/>
              </a:rPr>
              <a:t>Phase III:	Ergebnisse zusammentragen</a:t>
            </a:r>
          </a:p>
        </p:txBody>
      </p:sp>
      <p:sp>
        <p:nvSpPr>
          <p:cNvPr id="6" name="Foliennummernplatzhalter 5"/>
          <p:cNvSpPr>
            <a:spLocks noGrp="1"/>
          </p:cNvSpPr>
          <p:nvPr>
            <p:ph type="sldNum" sz="quarter" idx="12"/>
          </p:nvPr>
        </p:nvSpPr>
        <p:spPr/>
        <p:txBody>
          <a:bodyPr/>
          <a:lstStyle/>
          <a:p>
            <a:pPr>
              <a:defRPr/>
            </a:pPr>
            <a:fld id="{D734D604-AE33-7245-A88E-E9457CFEEFEC}" type="slidenum">
              <a:rPr lang="de-DE" smtClean="0"/>
              <a:pPr>
                <a:defRPr/>
              </a:pPr>
              <a:t>21</a:t>
            </a:fld>
            <a:endParaRPr lang="de-DE"/>
          </a:p>
        </p:txBody>
      </p:sp>
      <p:graphicFrame>
        <p:nvGraphicFramePr>
          <p:cNvPr id="7" name="Diagramm 6"/>
          <p:cNvGraphicFramePr/>
          <p:nvPr>
            <p:extLst>
              <p:ext uri="{D42A27DB-BD31-4B8C-83A1-F6EECF244321}">
                <p14:modId xmlns:p14="http://schemas.microsoft.com/office/powerpoint/2010/main" val="4278034006"/>
              </p:ext>
            </p:extLst>
          </p:nvPr>
        </p:nvGraphicFramePr>
        <p:xfrm>
          <a:off x="539552" y="2636912"/>
          <a:ext cx="2448272" cy="1152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m 7"/>
          <p:cNvGraphicFramePr/>
          <p:nvPr>
            <p:extLst>
              <p:ext uri="{D42A27DB-BD31-4B8C-83A1-F6EECF244321}">
                <p14:modId xmlns:p14="http://schemas.microsoft.com/office/powerpoint/2010/main" val="637178275"/>
              </p:ext>
            </p:extLst>
          </p:nvPr>
        </p:nvGraphicFramePr>
        <p:xfrm>
          <a:off x="3491880" y="2564904"/>
          <a:ext cx="2448272" cy="115212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Diagramm 8"/>
          <p:cNvGraphicFramePr/>
          <p:nvPr>
            <p:extLst>
              <p:ext uri="{D42A27DB-BD31-4B8C-83A1-F6EECF244321}">
                <p14:modId xmlns:p14="http://schemas.microsoft.com/office/powerpoint/2010/main" val="2690056155"/>
              </p:ext>
            </p:extLst>
          </p:nvPr>
        </p:nvGraphicFramePr>
        <p:xfrm>
          <a:off x="1907704" y="2564904"/>
          <a:ext cx="2448272" cy="115212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0" name="Diagramm 9"/>
          <p:cNvGraphicFramePr/>
          <p:nvPr>
            <p:extLst>
              <p:ext uri="{D42A27DB-BD31-4B8C-83A1-F6EECF244321}">
                <p14:modId xmlns:p14="http://schemas.microsoft.com/office/powerpoint/2010/main" val="2306533946"/>
              </p:ext>
            </p:extLst>
          </p:nvPr>
        </p:nvGraphicFramePr>
        <p:xfrm>
          <a:off x="5148064" y="2564904"/>
          <a:ext cx="2448272" cy="1152128"/>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11" name="Diagramm 10"/>
          <p:cNvGraphicFramePr/>
          <p:nvPr>
            <p:extLst>
              <p:ext uri="{D42A27DB-BD31-4B8C-83A1-F6EECF244321}">
                <p14:modId xmlns:p14="http://schemas.microsoft.com/office/powerpoint/2010/main" val="1195043920"/>
              </p:ext>
            </p:extLst>
          </p:nvPr>
        </p:nvGraphicFramePr>
        <p:xfrm>
          <a:off x="6695728" y="2564904"/>
          <a:ext cx="2448272" cy="1152128"/>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12" name="Diagramm 11"/>
          <p:cNvGraphicFramePr/>
          <p:nvPr>
            <p:extLst>
              <p:ext uri="{D42A27DB-BD31-4B8C-83A1-F6EECF244321}">
                <p14:modId xmlns:p14="http://schemas.microsoft.com/office/powerpoint/2010/main" val="3505287538"/>
              </p:ext>
            </p:extLst>
          </p:nvPr>
        </p:nvGraphicFramePr>
        <p:xfrm>
          <a:off x="683568" y="4725144"/>
          <a:ext cx="2088232" cy="1008112"/>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17" name="Diagramm 16"/>
          <p:cNvGraphicFramePr/>
          <p:nvPr>
            <p:extLst>
              <p:ext uri="{D42A27DB-BD31-4B8C-83A1-F6EECF244321}">
                <p14:modId xmlns:p14="http://schemas.microsoft.com/office/powerpoint/2010/main" val="3677367676"/>
              </p:ext>
            </p:extLst>
          </p:nvPr>
        </p:nvGraphicFramePr>
        <p:xfrm>
          <a:off x="2123728" y="4725144"/>
          <a:ext cx="2088232" cy="1008112"/>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18" name="Diagramm 17"/>
          <p:cNvGraphicFramePr/>
          <p:nvPr>
            <p:extLst>
              <p:ext uri="{D42A27DB-BD31-4B8C-83A1-F6EECF244321}">
                <p14:modId xmlns:p14="http://schemas.microsoft.com/office/powerpoint/2010/main" val="4009879020"/>
              </p:ext>
            </p:extLst>
          </p:nvPr>
        </p:nvGraphicFramePr>
        <p:xfrm>
          <a:off x="3707904" y="4725144"/>
          <a:ext cx="2088232" cy="1008112"/>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graphicFrame>
        <p:nvGraphicFramePr>
          <p:cNvPr id="19" name="Diagramm 18"/>
          <p:cNvGraphicFramePr/>
          <p:nvPr>
            <p:extLst>
              <p:ext uri="{D42A27DB-BD31-4B8C-83A1-F6EECF244321}">
                <p14:modId xmlns:p14="http://schemas.microsoft.com/office/powerpoint/2010/main" val="1284351431"/>
              </p:ext>
            </p:extLst>
          </p:nvPr>
        </p:nvGraphicFramePr>
        <p:xfrm>
          <a:off x="5220072" y="4725144"/>
          <a:ext cx="2088232" cy="1008112"/>
        </p:xfrm>
        <a:graphic>
          <a:graphicData uri="http://schemas.openxmlformats.org/drawingml/2006/diagram">
            <dgm:relIds xmlns:dgm="http://schemas.openxmlformats.org/drawingml/2006/diagram" xmlns:r="http://schemas.openxmlformats.org/officeDocument/2006/relationships" r:dm="rId43" r:lo="rId44" r:qs="rId45" r:cs="rId46"/>
          </a:graphicData>
        </a:graphic>
      </p:graphicFrame>
      <p:graphicFrame>
        <p:nvGraphicFramePr>
          <p:cNvPr id="20" name="Diagramm 19"/>
          <p:cNvGraphicFramePr/>
          <p:nvPr>
            <p:extLst>
              <p:ext uri="{D42A27DB-BD31-4B8C-83A1-F6EECF244321}">
                <p14:modId xmlns:p14="http://schemas.microsoft.com/office/powerpoint/2010/main" val="1856267536"/>
              </p:ext>
            </p:extLst>
          </p:nvPr>
        </p:nvGraphicFramePr>
        <p:xfrm>
          <a:off x="6804248" y="4725144"/>
          <a:ext cx="2088232" cy="1008112"/>
        </p:xfrm>
        <a:graphic>
          <a:graphicData uri="http://schemas.openxmlformats.org/drawingml/2006/diagram">
            <dgm:relIds xmlns:dgm="http://schemas.openxmlformats.org/drawingml/2006/diagram" xmlns:r="http://schemas.openxmlformats.org/officeDocument/2006/relationships" r:dm="rId48" r:lo="rId49" r:qs="rId50" r:cs="rId51"/>
          </a:graphicData>
        </a:graphic>
      </p:graphicFrame>
      <p:sp>
        <p:nvSpPr>
          <p:cNvPr id="21" name="Fußzeilenplatzhalter 1">
            <a:extLst>
              <a:ext uri="{FF2B5EF4-FFF2-40B4-BE49-F238E27FC236}">
                <a16:creationId xmlns:a16="http://schemas.microsoft.com/office/drawing/2014/main" id="{BD2A5AB4-C18C-4EBC-A870-E568749CF111}"/>
              </a:ext>
            </a:extLst>
          </p:cNvPr>
          <p:cNvSpPr>
            <a:spLocks noGrp="1"/>
          </p:cNvSpPr>
          <p:nvPr>
            <p:ph type="ftr" sz="quarter" idx="11"/>
          </p:nvPr>
        </p:nvSpPr>
        <p:spPr>
          <a:xfrm>
            <a:off x="6249988" y="6550223"/>
            <a:ext cx="2894012" cy="307777"/>
          </a:xfrm>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400" b="0" i="0" u="none" strike="noStrike" kern="1200" cap="none" spc="0" normalizeH="0" baseline="0" noProof="0" dirty="0">
                <a:ln>
                  <a:noFill/>
                </a:ln>
                <a:solidFill>
                  <a:srgbClr val="002060"/>
                </a:solidFill>
                <a:effectLst/>
                <a:uLnTx/>
                <a:uFillTx/>
                <a:latin typeface="Calibri" panose="020F0502020204030204" pitchFamily="34" charset="0"/>
                <a:ea typeface="MS PGothic" panose="020B0600070205080204" pitchFamily="34" charset="-128"/>
                <a:cs typeface="Calibri" panose="020F0502020204030204" pitchFamily="34" charset="0"/>
              </a:rPr>
              <a:t>Multiplikatorin</a:t>
            </a:r>
          </a:p>
        </p:txBody>
      </p:sp>
    </p:spTree>
    <p:extLst>
      <p:ext uri="{BB962C8B-B14F-4D97-AF65-F5344CB8AC3E}">
        <p14:creationId xmlns:p14="http://schemas.microsoft.com/office/powerpoint/2010/main" val="1084595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latin typeface="Calibri" panose="020F0502020204030204" pitchFamily="34" charset="0"/>
                <a:cs typeface="Calibri" panose="020F0502020204030204" pitchFamily="34" charset="0"/>
              </a:rPr>
              <a:t>Vergleich der Sozialstandardinitiativen </a:t>
            </a:r>
            <a:br>
              <a:rPr lang="de-DE" dirty="0">
                <a:latin typeface="Calibri" panose="020F0502020204030204" pitchFamily="34" charset="0"/>
                <a:cs typeface="Calibri" panose="020F0502020204030204" pitchFamily="34" charset="0"/>
              </a:rPr>
            </a:br>
            <a:r>
              <a:rPr lang="de-DE" dirty="0">
                <a:latin typeface="Calibri" panose="020F0502020204030204" pitchFamily="34" charset="0"/>
                <a:cs typeface="Calibri" panose="020F0502020204030204" pitchFamily="34" charset="0"/>
              </a:rPr>
              <a:t>(Phase I)</a:t>
            </a:r>
          </a:p>
        </p:txBody>
      </p:sp>
      <p:sp>
        <p:nvSpPr>
          <p:cNvPr id="3" name="Inhaltsplatzhalter 2"/>
          <p:cNvSpPr>
            <a:spLocks noGrp="1"/>
          </p:cNvSpPr>
          <p:nvPr>
            <p:ph idx="1"/>
          </p:nvPr>
        </p:nvSpPr>
        <p:spPr>
          <a:xfrm>
            <a:off x="482352" y="2060848"/>
            <a:ext cx="8433048" cy="3733800"/>
          </a:xfrm>
        </p:spPr>
        <p:txBody>
          <a:bodyPr/>
          <a:lstStyle/>
          <a:p>
            <a:pPr marL="400050" lvl="1" indent="0">
              <a:buNone/>
            </a:pPr>
            <a:r>
              <a:rPr lang="de-DE" dirty="0">
                <a:latin typeface="Calibri" panose="020F0502020204030204" pitchFamily="34" charset="0"/>
                <a:cs typeface="Calibri" panose="020F0502020204030204" pitchFamily="34" charset="0"/>
              </a:rPr>
              <a:t>Leitfragen</a:t>
            </a:r>
          </a:p>
          <a:p>
            <a:pPr lvl="1"/>
            <a:r>
              <a:rPr lang="de-DE" sz="2000" dirty="0">
                <a:latin typeface="Calibri" panose="020F0502020204030204" pitchFamily="34" charset="0"/>
                <a:cs typeface="Calibri" panose="020F0502020204030204" pitchFamily="34" charset="0"/>
              </a:rPr>
              <a:t>Welche Firmen können überhaupt an der Initiative teilnehmen (Branche)?</a:t>
            </a:r>
          </a:p>
          <a:p>
            <a:pPr lvl="1"/>
            <a:r>
              <a:rPr lang="de-DE" sz="2000" dirty="0">
                <a:latin typeface="Calibri" panose="020F0502020204030204" pitchFamily="34" charset="0"/>
                <a:cs typeface="Calibri" panose="020F0502020204030204" pitchFamily="34" charset="0"/>
              </a:rPr>
              <a:t>Wer hat die Standards (Codes </a:t>
            </a:r>
            <a:r>
              <a:rPr lang="de-DE" sz="2000" dirty="0" err="1">
                <a:latin typeface="Calibri" panose="020F0502020204030204" pitchFamily="34" charset="0"/>
                <a:cs typeface="Calibri" panose="020F0502020204030204" pitchFamily="34" charset="0"/>
              </a:rPr>
              <a:t>of</a:t>
            </a:r>
            <a:r>
              <a:rPr lang="de-DE" sz="2000" dirty="0">
                <a:latin typeface="Calibri" panose="020F0502020204030204" pitchFamily="34" charset="0"/>
                <a:cs typeface="Calibri" panose="020F0502020204030204" pitchFamily="34" charset="0"/>
              </a:rPr>
              <a:t> </a:t>
            </a:r>
            <a:r>
              <a:rPr lang="de-DE" sz="2000" dirty="0" err="1">
                <a:latin typeface="Calibri" panose="020F0502020204030204" pitchFamily="34" charset="0"/>
                <a:cs typeface="Calibri" panose="020F0502020204030204" pitchFamily="34" charset="0"/>
              </a:rPr>
              <a:t>Conduct</a:t>
            </a:r>
            <a:r>
              <a:rPr lang="de-DE" sz="2000" dirty="0">
                <a:latin typeface="Calibri" panose="020F0502020204030204" pitchFamily="34" charset="0"/>
                <a:cs typeface="Calibri" panose="020F0502020204030204" pitchFamily="34" charset="0"/>
              </a:rPr>
              <a:t>) und Regeln festgelegt, welche die Firmen umsetzen müssen? </a:t>
            </a:r>
          </a:p>
          <a:p>
            <a:pPr lvl="1"/>
            <a:r>
              <a:rPr lang="de-DE" sz="2000" dirty="0">
                <a:latin typeface="Calibri" panose="020F0502020204030204" pitchFamily="34" charset="0"/>
                <a:cs typeface="Calibri" panose="020F0502020204030204" pitchFamily="34" charset="0"/>
              </a:rPr>
              <a:t>Welche Löhne müssen die Unternehmen/Fabriken zahlen, die mitmachen? Wie werden diese definiert?</a:t>
            </a:r>
          </a:p>
          <a:p>
            <a:pPr lvl="1"/>
            <a:r>
              <a:rPr lang="de-DE" sz="2000" dirty="0">
                <a:latin typeface="Calibri" panose="020F0502020204030204" pitchFamily="34" charset="0"/>
                <a:cs typeface="Calibri" panose="020F0502020204030204" pitchFamily="34" charset="0"/>
              </a:rPr>
              <a:t>Wie überprüft die Initiative, ob die Standards umgesetzt werden? Welche Folgen hat eine Nichtumsetzung?</a:t>
            </a:r>
          </a:p>
          <a:p>
            <a:pPr lvl="1"/>
            <a:r>
              <a:rPr lang="de-DE" sz="2000" dirty="0">
                <a:latin typeface="Calibri" panose="020F0502020204030204" pitchFamily="34" charset="0"/>
                <a:cs typeface="Calibri" panose="020F0502020204030204" pitchFamily="34" charset="0"/>
              </a:rPr>
              <a:t>Trifft die Standard-Initiative Maßnahmen, mit denen sichergestellt wird, dass die Einkaufspolitik der Mitglieder die Umsetzung der Standards nicht konterkariert?</a:t>
            </a:r>
          </a:p>
          <a:p>
            <a:pPr lvl="1"/>
            <a:r>
              <a:rPr lang="de-DE" sz="2000" dirty="0">
                <a:latin typeface="Calibri" panose="020F0502020204030204" pitchFamily="34" charset="0"/>
                <a:cs typeface="Calibri" panose="020F0502020204030204" pitchFamily="34" charset="0"/>
              </a:rPr>
              <a:t>Gibt es einen lokalen Beschwerdemechanismus für die Arbeiter_innen, den diese bei Verstößen/Problemen nutzen können?</a:t>
            </a:r>
          </a:p>
          <a:p>
            <a:pPr marL="400050" lvl="1" indent="0">
              <a:buNone/>
            </a:pPr>
            <a:endParaRPr lang="de-DE" sz="2000" dirty="0">
              <a:latin typeface="Calibri" panose="020F0502020204030204" pitchFamily="34" charset="0"/>
              <a:cs typeface="Calibri" panose="020F0502020204030204" pitchFamily="34" charset="0"/>
            </a:endParaRPr>
          </a:p>
          <a:p>
            <a:pPr marL="0" indent="0">
              <a:buNone/>
            </a:pPr>
            <a:endParaRPr lang="de-DE" dirty="0"/>
          </a:p>
        </p:txBody>
      </p:sp>
      <p:sp>
        <p:nvSpPr>
          <p:cNvPr id="6" name="Foliennummernplatzhalter 5"/>
          <p:cNvSpPr>
            <a:spLocks noGrp="1"/>
          </p:cNvSpPr>
          <p:nvPr>
            <p:ph type="sldNum" sz="quarter" idx="12"/>
          </p:nvPr>
        </p:nvSpPr>
        <p:spPr/>
        <p:txBody>
          <a:bodyPr/>
          <a:lstStyle/>
          <a:p>
            <a:pPr>
              <a:defRPr/>
            </a:pPr>
            <a:fld id="{D734D604-AE33-7245-A88E-E9457CFEEFEC}" type="slidenum">
              <a:rPr lang="de-DE" smtClean="0"/>
              <a:pPr>
                <a:defRPr/>
              </a:pPr>
              <a:t>22</a:t>
            </a:fld>
            <a:endParaRPr lang="de-DE"/>
          </a:p>
        </p:txBody>
      </p:sp>
      <p:sp>
        <p:nvSpPr>
          <p:cNvPr id="7" name="Fußzeilenplatzhalter 1">
            <a:extLst>
              <a:ext uri="{FF2B5EF4-FFF2-40B4-BE49-F238E27FC236}">
                <a16:creationId xmlns:a16="http://schemas.microsoft.com/office/drawing/2014/main" id="{D3C43D81-6B09-4761-9784-2788508FB4CB}"/>
              </a:ext>
            </a:extLst>
          </p:cNvPr>
          <p:cNvSpPr>
            <a:spLocks noGrp="1"/>
          </p:cNvSpPr>
          <p:nvPr>
            <p:ph type="ftr" sz="quarter" idx="11"/>
          </p:nvPr>
        </p:nvSpPr>
        <p:spPr>
          <a:xfrm>
            <a:off x="6249988" y="6550223"/>
            <a:ext cx="2894012" cy="307777"/>
          </a:xfrm>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400" b="0" i="0" u="none" strike="noStrike" kern="1200" cap="none" spc="0" normalizeH="0" baseline="0" noProof="0" dirty="0">
                <a:ln>
                  <a:noFill/>
                </a:ln>
                <a:solidFill>
                  <a:srgbClr val="002060"/>
                </a:solidFill>
                <a:effectLst/>
                <a:uLnTx/>
                <a:uFillTx/>
                <a:latin typeface="Calibri" panose="020F0502020204030204" pitchFamily="34" charset="0"/>
                <a:ea typeface="MS PGothic" panose="020B0600070205080204" pitchFamily="34" charset="-128"/>
                <a:cs typeface="Calibri" panose="020F0502020204030204" pitchFamily="34" charset="0"/>
              </a:rPr>
              <a:t>Multiplikatorin</a:t>
            </a:r>
          </a:p>
        </p:txBody>
      </p:sp>
    </p:spTree>
    <p:extLst>
      <p:ext uri="{BB962C8B-B14F-4D97-AF65-F5344CB8AC3E}">
        <p14:creationId xmlns:p14="http://schemas.microsoft.com/office/powerpoint/2010/main" val="41788271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latin typeface="Calibri" panose="020F0502020204030204" pitchFamily="34" charset="0"/>
                <a:cs typeface="Calibri" panose="020F0502020204030204" pitchFamily="34" charset="0"/>
              </a:rPr>
              <a:t>Vergleich der Sozialstandardinitiativen </a:t>
            </a:r>
            <a:br>
              <a:rPr lang="de-DE" dirty="0">
                <a:latin typeface="Calibri" panose="020F0502020204030204" pitchFamily="34" charset="0"/>
                <a:cs typeface="Calibri" panose="020F0502020204030204" pitchFamily="34" charset="0"/>
              </a:rPr>
            </a:br>
            <a:r>
              <a:rPr lang="de-DE" dirty="0">
                <a:latin typeface="Calibri" panose="020F0502020204030204" pitchFamily="34" charset="0"/>
                <a:cs typeface="Calibri" panose="020F0502020204030204" pitchFamily="34" charset="0"/>
              </a:rPr>
              <a:t>(Phase II)</a:t>
            </a:r>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373469441"/>
              </p:ext>
            </p:extLst>
          </p:nvPr>
        </p:nvGraphicFramePr>
        <p:xfrm>
          <a:off x="914400" y="2362200"/>
          <a:ext cx="7380000" cy="2595880"/>
        </p:xfrm>
        <a:graphic>
          <a:graphicData uri="http://schemas.openxmlformats.org/drawingml/2006/table">
            <a:tbl>
              <a:tblPr firstRow="1" firstCol="1" bandRow="1">
                <a:tableStyleId>{5C22544A-7EE6-4342-B048-85BDC9FD1C3A}</a:tableStyleId>
              </a:tblPr>
              <a:tblGrid>
                <a:gridCol w="3060000">
                  <a:extLst>
                    <a:ext uri="{9D8B030D-6E8A-4147-A177-3AD203B41FA5}">
                      <a16:colId xmlns:a16="http://schemas.microsoft.com/office/drawing/2014/main" val="20000"/>
                    </a:ext>
                  </a:extLst>
                </a:gridCol>
                <a:gridCol w="864000">
                  <a:extLst>
                    <a:ext uri="{9D8B030D-6E8A-4147-A177-3AD203B41FA5}">
                      <a16:colId xmlns:a16="http://schemas.microsoft.com/office/drawing/2014/main" val="20001"/>
                    </a:ext>
                  </a:extLst>
                </a:gridCol>
                <a:gridCol w="864000">
                  <a:extLst>
                    <a:ext uri="{9D8B030D-6E8A-4147-A177-3AD203B41FA5}">
                      <a16:colId xmlns:a16="http://schemas.microsoft.com/office/drawing/2014/main" val="20002"/>
                    </a:ext>
                  </a:extLst>
                </a:gridCol>
                <a:gridCol w="864000">
                  <a:extLst>
                    <a:ext uri="{9D8B030D-6E8A-4147-A177-3AD203B41FA5}">
                      <a16:colId xmlns:a16="http://schemas.microsoft.com/office/drawing/2014/main" val="20003"/>
                    </a:ext>
                  </a:extLst>
                </a:gridCol>
                <a:gridCol w="864000">
                  <a:extLst>
                    <a:ext uri="{9D8B030D-6E8A-4147-A177-3AD203B41FA5}">
                      <a16:colId xmlns:a16="http://schemas.microsoft.com/office/drawing/2014/main" val="20004"/>
                    </a:ext>
                  </a:extLst>
                </a:gridCol>
                <a:gridCol w="864000">
                  <a:extLst>
                    <a:ext uri="{9D8B030D-6E8A-4147-A177-3AD203B41FA5}">
                      <a16:colId xmlns:a16="http://schemas.microsoft.com/office/drawing/2014/main" val="20005"/>
                    </a:ext>
                  </a:extLst>
                </a:gridCol>
              </a:tblGrid>
              <a:tr h="370840">
                <a:tc>
                  <a:txBody>
                    <a:bodyPr/>
                    <a:lstStyle/>
                    <a:p>
                      <a:endParaRPr lang="de-DE" dirty="0"/>
                    </a:p>
                  </a:txBody>
                  <a:tcPr/>
                </a:tc>
                <a:tc>
                  <a:txBody>
                    <a:bodyPr/>
                    <a:lstStyle/>
                    <a:p>
                      <a:r>
                        <a:rPr lang="de-DE" dirty="0"/>
                        <a:t>BSCI</a:t>
                      </a:r>
                    </a:p>
                  </a:txBody>
                  <a:tcPr/>
                </a:tc>
                <a:tc>
                  <a:txBody>
                    <a:bodyPr/>
                    <a:lstStyle/>
                    <a:p>
                      <a:r>
                        <a:rPr lang="de-DE" dirty="0"/>
                        <a:t>FWF</a:t>
                      </a:r>
                    </a:p>
                  </a:txBody>
                  <a:tcPr/>
                </a:tc>
                <a:tc>
                  <a:txBody>
                    <a:bodyPr/>
                    <a:lstStyle/>
                    <a:p>
                      <a:r>
                        <a:rPr lang="de-DE" dirty="0"/>
                        <a:t>SAI</a:t>
                      </a:r>
                    </a:p>
                  </a:txBody>
                  <a:tcPr/>
                </a:tc>
                <a:tc>
                  <a:txBody>
                    <a:bodyPr/>
                    <a:lstStyle/>
                    <a:p>
                      <a:r>
                        <a:rPr lang="de-DE" dirty="0"/>
                        <a:t>ETI</a:t>
                      </a:r>
                    </a:p>
                  </a:txBody>
                  <a:tcPr/>
                </a:tc>
                <a:tc>
                  <a:txBody>
                    <a:bodyPr/>
                    <a:lstStyle/>
                    <a:p>
                      <a:r>
                        <a:rPr lang="de-DE" dirty="0"/>
                        <a:t>FLA</a:t>
                      </a:r>
                    </a:p>
                  </a:txBody>
                  <a:tcPr/>
                </a:tc>
                <a:extLst>
                  <a:ext uri="{0D108BD9-81ED-4DB2-BD59-A6C34878D82A}">
                    <a16:rowId xmlns:a16="http://schemas.microsoft.com/office/drawing/2014/main" val="10000"/>
                  </a:ext>
                </a:extLst>
              </a:tr>
              <a:tr h="370840">
                <a:tc>
                  <a:txBody>
                    <a:bodyPr/>
                    <a:lstStyle/>
                    <a:p>
                      <a:r>
                        <a:rPr lang="de-DE" dirty="0"/>
                        <a:t>Mitglieder</a:t>
                      </a:r>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val="10001"/>
                  </a:ext>
                </a:extLst>
              </a:tr>
              <a:tr h="370840">
                <a:tc>
                  <a:txBody>
                    <a:bodyPr/>
                    <a:lstStyle/>
                    <a:p>
                      <a:r>
                        <a:rPr lang="de-DE" dirty="0"/>
                        <a:t>Entschei</a:t>
                      </a:r>
                      <a:r>
                        <a:rPr lang="de-DE" baseline="0" dirty="0"/>
                        <a:t>dungen</a:t>
                      </a:r>
                      <a:endParaRPr lang="de-DE" dirty="0"/>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val="10002"/>
                  </a:ext>
                </a:extLst>
              </a:tr>
              <a:tr h="370840">
                <a:tc>
                  <a:txBody>
                    <a:bodyPr/>
                    <a:lstStyle/>
                    <a:p>
                      <a:r>
                        <a:rPr lang="de-DE" dirty="0"/>
                        <a:t>Löhne</a:t>
                      </a:r>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val="10003"/>
                  </a:ext>
                </a:extLst>
              </a:tr>
              <a:tr h="370840">
                <a:tc>
                  <a:txBody>
                    <a:bodyPr/>
                    <a:lstStyle/>
                    <a:p>
                      <a:r>
                        <a:rPr lang="de-DE" dirty="0"/>
                        <a:t>Überprüfung</a:t>
                      </a:r>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val="10004"/>
                  </a:ext>
                </a:extLst>
              </a:tr>
              <a:tr h="370840">
                <a:tc>
                  <a:txBody>
                    <a:bodyPr/>
                    <a:lstStyle/>
                    <a:p>
                      <a:r>
                        <a:rPr lang="de-DE" dirty="0"/>
                        <a:t>Einkaufs</a:t>
                      </a:r>
                      <a:r>
                        <a:rPr lang="de-DE" baseline="0" dirty="0"/>
                        <a:t>politik</a:t>
                      </a:r>
                      <a:endParaRPr lang="de-DE" dirty="0"/>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val="10005"/>
                  </a:ext>
                </a:extLst>
              </a:tr>
              <a:tr h="370840">
                <a:tc>
                  <a:txBody>
                    <a:bodyPr/>
                    <a:lstStyle/>
                    <a:p>
                      <a:r>
                        <a:rPr lang="de-DE" dirty="0"/>
                        <a:t>Beschwerdemechanismus</a:t>
                      </a:r>
                    </a:p>
                  </a:txBody>
                  <a:tcPr/>
                </a:tc>
                <a:tc>
                  <a:txBody>
                    <a:bodyPr/>
                    <a:lstStyle/>
                    <a:p>
                      <a:endParaRPr lang="de-DE" dirty="0"/>
                    </a:p>
                  </a:txBody>
                  <a:tcPr/>
                </a:tc>
                <a:tc>
                  <a:txBody>
                    <a:bodyPr/>
                    <a:lstStyle/>
                    <a:p>
                      <a:endParaRPr lang="de-DE" dirty="0"/>
                    </a:p>
                  </a:txBody>
                  <a:tcPr/>
                </a:tc>
                <a:tc>
                  <a:txBody>
                    <a:bodyPr/>
                    <a:lstStyle/>
                    <a:p>
                      <a:endParaRPr lang="de-DE" dirty="0"/>
                    </a:p>
                  </a:txBody>
                  <a:tcPr/>
                </a:tc>
                <a:tc>
                  <a:txBody>
                    <a:bodyPr/>
                    <a:lstStyle/>
                    <a:p>
                      <a:endParaRPr lang="de-DE" dirty="0"/>
                    </a:p>
                  </a:txBody>
                  <a:tcPr/>
                </a:tc>
                <a:tc>
                  <a:txBody>
                    <a:bodyPr/>
                    <a:lstStyle/>
                    <a:p>
                      <a:endParaRPr lang="de-DE" dirty="0"/>
                    </a:p>
                  </a:txBody>
                  <a:tcPr/>
                </a:tc>
                <a:extLst>
                  <a:ext uri="{0D108BD9-81ED-4DB2-BD59-A6C34878D82A}">
                    <a16:rowId xmlns:a16="http://schemas.microsoft.com/office/drawing/2014/main" val="10006"/>
                  </a:ext>
                </a:extLst>
              </a:tr>
            </a:tbl>
          </a:graphicData>
        </a:graphic>
      </p:graphicFrame>
      <p:sp>
        <p:nvSpPr>
          <p:cNvPr id="6" name="Foliennummernplatzhalter 5"/>
          <p:cNvSpPr>
            <a:spLocks noGrp="1"/>
          </p:cNvSpPr>
          <p:nvPr>
            <p:ph type="sldNum" sz="quarter" idx="12"/>
          </p:nvPr>
        </p:nvSpPr>
        <p:spPr/>
        <p:txBody>
          <a:bodyPr/>
          <a:lstStyle/>
          <a:p>
            <a:pPr>
              <a:defRPr/>
            </a:pPr>
            <a:fld id="{D734D604-AE33-7245-A88E-E9457CFEEFEC}" type="slidenum">
              <a:rPr lang="de-DE" smtClean="0"/>
              <a:pPr>
                <a:defRPr/>
              </a:pPr>
              <a:t>23</a:t>
            </a:fld>
            <a:endParaRPr lang="de-DE"/>
          </a:p>
        </p:txBody>
      </p:sp>
      <p:sp>
        <p:nvSpPr>
          <p:cNvPr id="8" name="Fußzeilenplatzhalter 1">
            <a:extLst>
              <a:ext uri="{FF2B5EF4-FFF2-40B4-BE49-F238E27FC236}">
                <a16:creationId xmlns:a16="http://schemas.microsoft.com/office/drawing/2014/main" id="{C4EB730A-2B4D-48C5-ABDA-AEDDDDF9B7B7}"/>
              </a:ext>
            </a:extLst>
          </p:cNvPr>
          <p:cNvSpPr>
            <a:spLocks noGrp="1"/>
          </p:cNvSpPr>
          <p:nvPr>
            <p:ph type="ftr" sz="quarter" idx="11"/>
          </p:nvPr>
        </p:nvSpPr>
        <p:spPr>
          <a:xfrm>
            <a:off x="6249988" y="6550223"/>
            <a:ext cx="2894012" cy="307777"/>
          </a:xfrm>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400" b="0" i="0" u="none" strike="noStrike" kern="1200" cap="none" spc="0" normalizeH="0" baseline="0" noProof="0" dirty="0">
                <a:ln>
                  <a:noFill/>
                </a:ln>
                <a:solidFill>
                  <a:srgbClr val="002060"/>
                </a:solidFill>
                <a:effectLst/>
                <a:uLnTx/>
                <a:uFillTx/>
                <a:latin typeface="Calibri" panose="020F0502020204030204" pitchFamily="34" charset="0"/>
                <a:ea typeface="MS PGothic" panose="020B0600070205080204" pitchFamily="34" charset="-128"/>
                <a:cs typeface="Calibri" panose="020F0502020204030204" pitchFamily="34" charset="0"/>
              </a:rPr>
              <a:t>Multiplikatorin</a:t>
            </a:r>
          </a:p>
        </p:txBody>
      </p:sp>
    </p:spTree>
    <p:extLst>
      <p:ext uri="{BB962C8B-B14F-4D97-AF65-F5344CB8AC3E}">
        <p14:creationId xmlns:p14="http://schemas.microsoft.com/office/powerpoint/2010/main" val="3010251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Foliennummernplatzhalter 5"/>
          <p:cNvSpPr>
            <a:spLocks noGrp="1"/>
          </p:cNvSpPr>
          <p:nvPr>
            <p:ph type="sldNum" sz="quarter" idx="12"/>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8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a:defRPr sz="2000">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eaLnBrk="0" fontAlgn="base" hangingPunct="0">
              <a:spcBef>
                <a:spcPct val="20000"/>
              </a:spcBef>
              <a:spcAft>
                <a:spcPct val="0"/>
              </a:spcAft>
              <a:buClr>
                <a:schemeClr val="tx1"/>
              </a:buClr>
              <a:buSzPct val="65000"/>
              <a:buFont typeface="Wingdings" charset="0"/>
              <a:buChar char="l"/>
              <a:defRPr>
                <a:solidFill>
                  <a:schemeClr val="tx1"/>
                </a:solidFill>
                <a:latin typeface="Arial" charset="0"/>
                <a:ea typeface="ＭＳ Ｐゴシック" charset="0"/>
              </a:defRPr>
            </a:lvl6pPr>
            <a:lvl7pPr eaLnBrk="0" fontAlgn="base" hangingPunct="0">
              <a:spcBef>
                <a:spcPct val="20000"/>
              </a:spcBef>
              <a:spcAft>
                <a:spcPct val="0"/>
              </a:spcAft>
              <a:buClr>
                <a:schemeClr val="tx1"/>
              </a:buClr>
              <a:buSzPct val="65000"/>
              <a:buFont typeface="Wingdings" charset="0"/>
              <a:buChar char="l"/>
              <a:defRPr>
                <a:solidFill>
                  <a:schemeClr val="tx1"/>
                </a:solidFill>
                <a:latin typeface="Arial" charset="0"/>
                <a:ea typeface="ＭＳ Ｐゴシック" charset="0"/>
              </a:defRPr>
            </a:lvl7pPr>
            <a:lvl8pPr eaLnBrk="0" fontAlgn="base" hangingPunct="0">
              <a:spcBef>
                <a:spcPct val="20000"/>
              </a:spcBef>
              <a:spcAft>
                <a:spcPct val="0"/>
              </a:spcAft>
              <a:buClr>
                <a:schemeClr val="tx1"/>
              </a:buClr>
              <a:buSzPct val="65000"/>
              <a:buFont typeface="Wingdings" charset="0"/>
              <a:buChar char="l"/>
              <a:defRPr>
                <a:solidFill>
                  <a:schemeClr val="tx1"/>
                </a:solidFill>
                <a:latin typeface="Arial" charset="0"/>
                <a:ea typeface="ＭＳ Ｐゴシック" charset="0"/>
              </a:defRPr>
            </a:lvl8pPr>
            <a:lvl9pPr eaLnBrk="0" fontAlgn="base" hangingPunct="0">
              <a:spcBef>
                <a:spcPct val="20000"/>
              </a:spcBef>
              <a:spcAft>
                <a:spcPct val="0"/>
              </a:spcAft>
              <a:buClr>
                <a:schemeClr val="tx1"/>
              </a:buClr>
              <a:buSzPct val="65000"/>
              <a:buFont typeface="Wingdings" charset="0"/>
              <a:buChar char="l"/>
              <a:defRPr>
                <a:solidFill>
                  <a:schemeClr val="tx1"/>
                </a:solidFill>
                <a:latin typeface="Arial" charset="0"/>
                <a:ea typeface="ＭＳ Ｐゴシック" charset="0"/>
              </a:defRPr>
            </a:lvl9pPr>
          </a:lstStyle>
          <a:p>
            <a:pPr>
              <a:defRPr/>
            </a:pPr>
            <a:fld id="{583BE532-46E0-5E4D-B15C-CAF508B06075}" type="slidenum">
              <a:rPr lang="de-DE" sz="1800" smtClean="0">
                <a:solidFill>
                  <a:schemeClr val="bg1"/>
                </a:solidFill>
              </a:rPr>
              <a:pPr>
                <a:defRPr/>
              </a:pPr>
              <a:t>24</a:t>
            </a:fld>
            <a:endParaRPr lang="de-DE" sz="1800">
              <a:solidFill>
                <a:schemeClr val="bg1"/>
              </a:solidFill>
            </a:endParaRPr>
          </a:p>
        </p:txBody>
      </p:sp>
      <p:sp>
        <p:nvSpPr>
          <p:cNvPr id="7" name="Rechteck 6"/>
          <p:cNvSpPr/>
          <p:nvPr/>
        </p:nvSpPr>
        <p:spPr>
          <a:xfrm>
            <a:off x="899592" y="1124744"/>
            <a:ext cx="7920236" cy="4401205"/>
          </a:xfrm>
          <a:prstGeom prst="rect">
            <a:avLst/>
          </a:prstGeom>
        </p:spPr>
        <p:txBody>
          <a:bodyPr wrap="square">
            <a:spAutoFit/>
          </a:bodyPr>
          <a:lstStyle/>
          <a:p>
            <a:r>
              <a:rPr lang="de-DE" sz="2000" b="1" cap="small" dirty="0" err="1">
                <a:latin typeface="Calibri" panose="020F0502020204030204" pitchFamily="34" charset="0"/>
                <a:cs typeface="Calibri" panose="020F0502020204030204" pitchFamily="34" charset="0"/>
              </a:rPr>
              <a:t>Salewa</a:t>
            </a:r>
            <a:r>
              <a:rPr lang="de-DE" sz="2000" b="1" cap="small" dirty="0">
                <a:latin typeface="Calibri" panose="020F0502020204030204" pitchFamily="34" charset="0"/>
                <a:cs typeface="Calibri" panose="020F0502020204030204" pitchFamily="34" charset="0"/>
              </a:rPr>
              <a:t> Pressemitteilung, 09.10.13</a:t>
            </a:r>
          </a:p>
          <a:p>
            <a:endParaRPr lang="de-DE" sz="2000" dirty="0">
              <a:latin typeface="Calibri" panose="020F0502020204030204" pitchFamily="34" charset="0"/>
              <a:cs typeface="Calibri" panose="020F0502020204030204" pitchFamily="34" charset="0"/>
            </a:endParaRPr>
          </a:p>
          <a:p>
            <a:r>
              <a:rPr lang="de-DE" sz="2000" b="1" cap="small" dirty="0">
                <a:latin typeface="Calibri" panose="020F0502020204030204" pitchFamily="34" charset="0"/>
                <a:cs typeface="Calibri" panose="020F0502020204030204" pitchFamily="34" charset="0"/>
              </a:rPr>
              <a:t>SALEWA IST MITGLIED DER FAIRWEAR FOUNDATION (FWF)</a:t>
            </a:r>
          </a:p>
          <a:p>
            <a:endParaRPr lang="de-DE" sz="2000" dirty="0">
              <a:latin typeface="Calibri" panose="020F0502020204030204" pitchFamily="34" charset="0"/>
              <a:cs typeface="Calibri" panose="020F0502020204030204" pitchFamily="34" charset="0"/>
            </a:endParaRPr>
          </a:p>
          <a:p>
            <a:r>
              <a:rPr lang="de-DE" sz="2000" b="1" cap="small" dirty="0">
                <a:latin typeface="Calibri" panose="020F0502020204030204" pitchFamily="34" charset="0"/>
                <a:cs typeface="Calibri" panose="020F0502020204030204" pitchFamily="34" charset="0"/>
              </a:rPr>
              <a:t>Nachhaltigkeit und soziale Verantwortung</a:t>
            </a:r>
          </a:p>
          <a:p>
            <a:endParaRPr lang="de-DE" sz="2000" dirty="0">
              <a:latin typeface="Calibri" panose="020F0502020204030204" pitchFamily="34" charset="0"/>
              <a:cs typeface="Calibri" panose="020F0502020204030204" pitchFamily="34" charset="0"/>
            </a:endParaRPr>
          </a:p>
          <a:p>
            <a:r>
              <a:rPr lang="de-DE" sz="2000" dirty="0">
                <a:latin typeface="Calibri" panose="020F0502020204030204" pitchFamily="34" charset="0"/>
                <a:cs typeface="Calibri" panose="020F0502020204030204" pitchFamily="34" charset="0"/>
              </a:rPr>
              <a:t>Nachhaltigkeit und soziale Verantwortung spielen heute eine unverzichtbare Rolle in Gesellschaft und Industrie. Die </a:t>
            </a:r>
            <a:r>
              <a:rPr lang="de-DE" sz="2000" dirty="0" err="1">
                <a:latin typeface="Calibri" panose="020F0502020204030204" pitchFamily="34" charset="0"/>
                <a:cs typeface="Calibri" panose="020F0502020204030204" pitchFamily="34" charset="0"/>
              </a:rPr>
              <a:t>Oberalp</a:t>
            </a:r>
            <a:r>
              <a:rPr lang="de-DE" sz="2000" dirty="0">
                <a:latin typeface="Calibri" panose="020F0502020204030204" pitchFamily="34" charset="0"/>
                <a:cs typeface="Calibri" panose="020F0502020204030204" pitchFamily="34" charset="0"/>
              </a:rPr>
              <a:t> Gruppe mit ihren Marken SALEWA, DYNAFIT, Wild Country und POMOCA stellt sich dieser Aufgabe und setzt in diesem Jahr wichtige Meilensteine auf dem Weg zu mehr unternehmerischer Verantwortung. Um verstärkt an einer Verbesserung der Arbeitsbedingungen entlang der Lieferkette zu arbeiten ist die </a:t>
            </a:r>
            <a:r>
              <a:rPr lang="de-DE" sz="2000" dirty="0" err="1">
                <a:latin typeface="Calibri" panose="020F0502020204030204" pitchFamily="34" charset="0"/>
                <a:cs typeface="Calibri" panose="020F0502020204030204" pitchFamily="34" charset="0"/>
              </a:rPr>
              <a:t>Oberalp</a:t>
            </a:r>
            <a:r>
              <a:rPr lang="de-DE" sz="2000" dirty="0">
                <a:latin typeface="Calibri" panose="020F0502020204030204" pitchFamily="34" charset="0"/>
                <a:cs typeface="Calibri" panose="020F0502020204030204" pitchFamily="34" charset="0"/>
              </a:rPr>
              <a:t> Gruppe am 25. September mit ihren beiden Marken SALEWA und DYNAFIT Mitglied der </a:t>
            </a:r>
            <a:r>
              <a:rPr lang="de-DE" sz="2000" dirty="0" err="1">
                <a:latin typeface="Calibri" panose="020F0502020204030204" pitchFamily="34" charset="0"/>
                <a:cs typeface="Calibri" panose="020F0502020204030204" pitchFamily="34" charset="0"/>
              </a:rPr>
              <a:t>Fairwear</a:t>
            </a:r>
            <a:r>
              <a:rPr lang="de-DE" sz="2000" dirty="0">
                <a:latin typeface="Calibri" panose="020F0502020204030204" pitchFamily="34" charset="0"/>
                <a:cs typeface="Calibri" panose="020F0502020204030204" pitchFamily="34" charset="0"/>
              </a:rPr>
              <a:t> </a:t>
            </a:r>
            <a:r>
              <a:rPr lang="de-DE" sz="2000" dirty="0" err="1">
                <a:latin typeface="Calibri" panose="020F0502020204030204" pitchFamily="34" charset="0"/>
                <a:cs typeface="Calibri" panose="020F0502020204030204" pitchFamily="34" charset="0"/>
              </a:rPr>
              <a:t>Foundation</a:t>
            </a:r>
            <a:r>
              <a:rPr lang="de-DE" sz="2000" dirty="0">
                <a:latin typeface="Calibri" panose="020F0502020204030204" pitchFamily="34" charset="0"/>
                <a:cs typeface="Calibri" panose="020F0502020204030204" pitchFamily="34" charset="0"/>
              </a:rPr>
              <a:t> (FWF) geworden.  </a:t>
            </a:r>
          </a:p>
        </p:txBody>
      </p:sp>
      <p:sp>
        <p:nvSpPr>
          <p:cNvPr id="8" name="Fußzeilenplatzhalter 1">
            <a:extLst>
              <a:ext uri="{FF2B5EF4-FFF2-40B4-BE49-F238E27FC236}">
                <a16:creationId xmlns:a16="http://schemas.microsoft.com/office/drawing/2014/main" id="{387DFEC3-0617-46CA-BBD3-B8FAD23E3E41}"/>
              </a:ext>
            </a:extLst>
          </p:cNvPr>
          <p:cNvSpPr>
            <a:spLocks noGrp="1"/>
          </p:cNvSpPr>
          <p:nvPr>
            <p:ph type="ftr" sz="quarter" idx="11"/>
          </p:nvPr>
        </p:nvSpPr>
        <p:spPr>
          <a:xfrm>
            <a:off x="6249988" y="6550223"/>
            <a:ext cx="2894012" cy="307777"/>
          </a:xfrm>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400" b="0" i="0" u="none" strike="noStrike" kern="1200" cap="none" spc="0" normalizeH="0" baseline="0" noProof="0" dirty="0">
                <a:ln>
                  <a:noFill/>
                </a:ln>
                <a:solidFill>
                  <a:srgbClr val="002060"/>
                </a:solidFill>
                <a:effectLst/>
                <a:uLnTx/>
                <a:uFillTx/>
                <a:latin typeface="Calibri" panose="020F0502020204030204" pitchFamily="34" charset="0"/>
                <a:ea typeface="MS PGothic" panose="020B0600070205080204" pitchFamily="34" charset="-128"/>
                <a:cs typeface="Calibri" panose="020F0502020204030204" pitchFamily="34" charset="0"/>
              </a:rPr>
              <a:t>Multiplikatorin</a:t>
            </a:r>
          </a:p>
        </p:txBody>
      </p:sp>
    </p:spTree>
    <p:extLst>
      <p:ext uri="{BB962C8B-B14F-4D97-AF65-F5344CB8AC3E}">
        <p14:creationId xmlns:p14="http://schemas.microsoft.com/office/powerpoint/2010/main" val="3532048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31440" y="1052736"/>
            <a:ext cx="8361040" cy="3733800"/>
          </a:xfrm>
        </p:spPr>
        <p:txBody>
          <a:bodyPr/>
          <a:lstStyle/>
          <a:p>
            <a:pPr>
              <a:buNone/>
            </a:pPr>
            <a:r>
              <a:rPr lang="de-DE" sz="2000" dirty="0">
                <a:solidFill>
                  <a:schemeClr val="accent1"/>
                </a:solidFill>
              </a:rPr>
              <a:t>	</a:t>
            </a:r>
            <a:r>
              <a:rPr lang="de-DE" sz="2200" dirty="0">
                <a:solidFill>
                  <a:schemeClr val="accent1"/>
                </a:solidFill>
                <a:latin typeface="Calibri" panose="020F0502020204030204" pitchFamily="34" charset="0"/>
                <a:cs typeface="Calibri" panose="020F0502020204030204" pitchFamily="34" charset="0"/>
              </a:rPr>
              <a:t>Die Fair </a:t>
            </a:r>
            <a:r>
              <a:rPr lang="de-DE" sz="2200" dirty="0" err="1">
                <a:solidFill>
                  <a:schemeClr val="accent1"/>
                </a:solidFill>
                <a:latin typeface="Calibri" panose="020F0502020204030204" pitchFamily="34" charset="0"/>
                <a:cs typeface="Calibri" panose="020F0502020204030204" pitchFamily="34" charset="0"/>
              </a:rPr>
              <a:t>Wear</a:t>
            </a:r>
            <a:r>
              <a:rPr lang="de-DE" sz="2200" dirty="0">
                <a:solidFill>
                  <a:schemeClr val="accent1"/>
                </a:solidFill>
                <a:latin typeface="Calibri" panose="020F0502020204030204" pitchFamily="34" charset="0"/>
                <a:cs typeface="Calibri" panose="020F0502020204030204" pitchFamily="34" charset="0"/>
              </a:rPr>
              <a:t> </a:t>
            </a:r>
            <a:r>
              <a:rPr lang="de-DE" sz="2200" dirty="0" err="1">
                <a:solidFill>
                  <a:schemeClr val="accent1"/>
                </a:solidFill>
                <a:latin typeface="Calibri" panose="020F0502020204030204" pitchFamily="34" charset="0"/>
                <a:cs typeface="Calibri" panose="020F0502020204030204" pitchFamily="34" charset="0"/>
              </a:rPr>
              <a:t>Foundation</a:t>
            </a:r>
            <a:r>
              <a:rPr lang="de-DE" sz="2200" dirty="0">
                <a:solidFill>
                  <a:schemeClr val="accent1"/>
                </a:solidFill>
                <a:latin typeface="Calibri" panose="020F0502020204030204" pitchFamily="34" charset="0"/>
                <a:cs typeface="Calibri" panose="020F0502020204030204" pitchFamily="34" charset="0"/>
              </a:rPr>
              <a:t> ist eine unabhängige Non-Profit Organisation, die es sich zum Ziel gesetzt hat, die Arbeitsbedingungen in der Textil- und Bekleidungsindustrie weltweit zu verbessern. Mehr als 80 Unternehmen sind bereits Mitglied der Multi-Stakeholder Initiative. Mitglieder müssen den 8 Punkte umfassenden, so genannten „FWF Code </a:t>
            </a:r>
            <a:r>
              <a:rPr lang="de-DE" sz="2200" dirty="0" err="1">
                <a:solidFill>
                  <a:schemeClr val="accent1"/>
                </a:solidFill>
                <a:latin typeface="Calibri" panose="020F0502020204030204" pitchFamily="34" charset="0"/>
                <a:cs typeface="Calibri" panose="020F0502020204030204" pitchFamily="34" charset="0"/>
              </a:rPr>
              <a:t>of</a:t>
            </a:r>
            <a:r>
              <a:rPr lang="de-DE" sz="2200" dirty="0">
                <a:solidFill>
                  <a:schemeClr val="accent1"/>
                </a:solidFill>
                <a:latin typeface="Calibri" panose="020F0502020204030204" pitchFamily="34" charset="0"/>
                <a:cs typeface="Calibri" panose="020F0502020204030204" pitchFamily="34" charset="0"/>
              </a:rPr>
              <a:t> Labour Practices“ unterschreiben, der auf den Prinzipien der UN und der ILO basiert. In einem jährlichen Bericht werden die Fortschritte der Mitglieder in Bezug auf die Implementierung des Kodex entlang ihrer Lieferkette dokumentiert. </a:t>
            </a:r>
            <a:r>
              <a:rPr lang="de-DE" sz="2200" dirty="0">
                <a:latin typeface="Calibri" panose="020F0502020204030204" pitchFamily="34" charset="0"/>
                <a:cs typeface="Calibri" panose="020F0502020204030204" pitchFamily="34" charset="0"/>
              </a:rPr>
              <a:t>So wird auch die </a:t>
            </a:r>
            <a:r>
              <a:rPr lang="de-DE" sz="2200" dirty="0" err="1">
                <a:latin typeface="Calibri" panose="020F0502020204030204" pitchFamily="34" charset="0"/>
                <a:cs typeface="Calibri" panose="020F0502020204030204" pitchFamily="34" charset="0"/>
              </a:rPr>
              <a:t>Oberalp</a:t>
            </a:r>
            <a:r>
              <a:rPr lang="de-DE" sz="2200" dirty="0">
                <a:latin typeface="Calibri" panose="020F0502020204030204" pitchFamily="34" charset="0"/>
                <a:cs typeface="Calibri" panose="020F0502020204030204" pitchFamily="34" charset="0"/>
              </a:rPr>
              <a:t> Gruppe über ihre Fortschritte in Bezug auf die Zusammenarbeit mit den Lieferanten berichten. Denn nach Ansatz der FWF gibt es eine gemeinsame Verantwortung zwischen der Marke als Auftraggeber und den einzelnen Produktionsbetrieben. Dieser Herausforderung wollen wir uns mit Unterstützung der FWF stellen.</a:t>
            </a:r>
          </a:p>
        </p:txBody>
      </p:sp>
      <p:sp>
        <p:nvSpPr>
          <p:cNvPr id="6" name="Foliennummernplatzhalter 5"/>
          <p:cNvSpPr>
            <a:spLocks noGrp="1"/>
          </p:cNvSpPr>
          <p:nvPr>
            <p:ph type="sldNum" sz="quarter" idx="12"/>
          </p:nvPr>
        </p:nvSpPr>
        <p:spPr/>
        <p:txBody>
          <a:bodyPr/>
          <a:lstStyle/>
          <a:p>
            <a:pPr>
              <a:defRPr/>
            </a:pPr>
            <a:fld id="{D734D604-AE33-7245-A88E-E9457CFEEFEC}" type="slidenum">
              <a:rPr lang="de-DE" smtClean="0"/>
              <a:pPr>
                <a:defRPr/>
              </a:pPr>
              <a:t>25</a:t>
            </a:fld>
            <a:endParaRPr lang="de-DE"/>
          </a:p>
        </p:txBody>
      </p:sp>
      <p:sp>
        <p:nvSpPr>
          <p:cNvPr id="7" name="Fußzeilenplatzhalter 1">
            <a:extLst>
              <a:ext uri="{FF2B5EF4-FFF2-40B4-BE49-F238E27FC236}">
                <a16:creationId xmlns:a16="http://schemas.microsoft.com/office/drawing/2014/main" id="{383C2100-52F1-4493-AA2C-438D2BB9863F}"/>
              </a:ext>
            </a:extLst>
          </p:cNvPr>
          <p:cNvSpPr>
            <a:spLocks noGrp="1"/>
          </p:cNvSpPr>
          <p:nvPr>
            <p:ph type="ftr" sz="quarter" idx="11"/>
          </p:nvPr>
        </p:nvSpPr>
        <p:spPr>
          <a:xfrm>
            <a:off x="6249988" y="6550223"/>
            <a:ext cx="2894012" cy="307777"/>
          </a:xfrm>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400" b="0" i="0" u="none" strike="noStrike" kern="1200" cap="none" spc="0" normalizeH="0" baseline="0" noProof="0" dirty="0">
                <a:ln>
                  <a:noFill/>
                </a:ln>
                <a:solidFill>
                  <a:srgbClr val="002060"/>
                </a:solidFill>
                <a:effectLst/>
                <a:uLnTx/>
                <a:uFillTx/>
                <a:latin typeface="Calibri" panose="020F0502020204030204" pitchFamily="34" charset="0"/>
                <a:ea typeface="MS PGothic" panose="020B0600070205080204" pitchFamily="34" charset="-128"/>
                <a:cs typeface="Calibri" panose="020F0502020204030204" pitchFamily="34" charset="0"/>
              </a:rPr>
              <a:t>Multiplikatorin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1">
            <a:extLst>
              <a:ext uri="{FF2B5EF4-FFF2-40B4-BE49-F238E27FC236}">
                <a16:creationId xmlns:a16="http://schemas.microsoft.com/office/drawing/2014/main" id="{E1DA4D23-1AFE-425D-AD31-2DD643AE20B9}"/>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9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br>
              <a:rPr kumimoji="0" lang="de-DE" altLang="de-DE" sz="2800" b="1" i="0" u="none" strike="noStrike" kern="1200" cap="none" spc="0" normalizeH="0" baseline="0" noProof="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br>
            <a:r>
              <a:rPr kumimoji="0" lang="de-DE" altLang="de-DE" sz="2800" b="1" i="0" u="none" strike="noStrike" kern="1200" cap="none" spc="0" normalizeH="0" baseline="0" noProof="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Forderungen an Unternehmen</a:t>
            </a:r>
          </a:p>
        </p:txBody>
      </p:sp>
      <p:sp>
        <p:nvSpPr>
          <p:cNvPr id="95235" name="Text Box 2">
            <a:extLst>
              <a:ext uri="{FF2B5EF4-FFF2-40B4-BE49-F238E27FC236}">
                <a16:creationId xmlns:a16="http://schemas.microsoft.com/office/drawing/2014/main" id="{73AE13B4-CBE6-4D71-8E28-D6730BE8291F}"/>
              </a:ext>
            </a:extLst>
          </p:cNvPr>
          <p:cNvSpPr txBox="1">
            <a:spLocks noChangeArrowheads="1"/>
          </p:cNvSpPr>
          <p:nvPr/>
        </p:nvSpPr>
        <p:spPr bwMode="auto">
          <a:xfrm>
            <a:off x="914400" y="2362200"/>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marL="342900" marR="0" lvl="0" indent="-342900" algn="l" defTabSz="914400" rtl="0" eaLnBrk="1" fontAlgn="base" latinLnBrk="0" hangingPunct="1">
              <a:lnSpc>
                <a:spcPct val="100000"/>
              </a:lnSpc>
              <a:spcBef>
                <a:spcPts val="500"/>
              </a:spcBef>
              <a:spcAft>
                <a:spcPct val="0"/>
              </a:spcAft>
              <a:buClr>
                <a:srgbClr val="003366"/>
              </a:buClr>
              <a:buSzPct val="75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de-DE" altLang="de-DE" sz="2000" b="0" i="0" u="none" strike="noStrike" kern="1200" cap="none" spc="0" normalizeH="0" baseline="0" noProof="0" dirty="0">
                <a:ln>
                  <a:noFill/>
                </a:ln>
                <a:solidFill>
                  <a:srgbClr val="003366"/>
                </a:solidFill>
                <a:effectLst/>
                <a:uLnTx/>
                <a:uFillTx/>
                <a:latin typeface="Calibri" panose="020F0502020204030204" pitchFamily="34" charset="0"/>
                <a:ea typeface="MS PGothic" panose="020B0600070205080204" pitchFamily="34" charset="-128"/>
                <a:cs typeface="Calibri" panose="020F0502020204030204" pitchFamily="34" charset="0"/>
              </a:rPr>
              <a:t>veränderte Einkaufspraktiken</a:t>
            </a:r>
          </a:p>
          <a:p>
            <a:pPr marL="342900" marR="0" lvl="0" indent="-342900" algn="l" defTabSz="914400" rtl="0" eaLnBrk="1" fontAlgn="base" latinLnBrk="0" hangingPunct="1">
              <a:lnSpc>
                <a:spcPct val="100000"/>
              </a:lnSpc>
              <a:spcBef>
                <a:spcPts val="500"/>
              </a:spcBef>
              <a:spcAft>
                <a:spcPct val="0"/>
              </a:spcAft>
              <a:buClr>
                <a:srgbClr val="003366"/>
              </a:buClr>
              <a:buSzPct val="75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de-DE" altLang="de-DE" sz="2000" b="0" i="0" u="none" strike="noStrike" kern="1200" cap="none" spc="0" normalizeH="0" baseline="0" noProof="0" dirty="0">
                <a:ln>
                  <a:noFill/>
                </a:ln>
                <a:solidFill>
                  <a:srgbClr val="003366"/>
                </a:solidFill>
                <a:effectLst/>
                <a:uLnTx/>
                <a:uFillTx/>
                <a:latin typeface="Calibri" panose="020F0502020204030204" pitchFamily="34" charset="0"/>
                <a:ea typeface="MS PGothic" panose="020B0600070205080204" pitchFamily="34" charset="-128"/>
                <a:cs typeface="Calibri" panose="020F0502020204030204" pitchFamily="34" charset="0"/>
              </a:rPr>
              <a:t>soziale Verantwortung wahrnehmen</a:t>
            </a:r>
          </a:p>
          <a:p>
            <a:pPr marL="342900" marR="0" lvl="0" indent="-342900" algn="l" defTabSz="914400" rtl="0" eaLnBrk="1" fontAlgn="base" latinLnBrk="0" hangingPunct="1">
              <a:lnSpc>
                <a:spcPct val="100000"/>
              </a:lnSpc>
              <a:spcBef>
                <a:spcPts val="500"/>
              </a:spcBef>
              <a:spcAft>
                <a:spcPct val="0"/>
              </a:spcAft>
              <a:buClr>
                <a:srgbClr val="003366"/>
              </a:buClr>
              <a:buSzPct val="75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de-DE" altLang="de-DE" sz="2000" b="0" i="0" u="none" strike="noStrike" kern="1200" cap="none" spc="0" normalizeH="0" baseline="0" noProof="0" dirty="0">
                <a:ln>
                  <a:noFill/>
                </a:ln>
                <a:solidFill>
                  <a:srgbClr val="003366"/>
                </a:solidFill>
                <a:effectLst/>
                <a:uLnTx/>
                <a:uFillTx/>
                <a:latin typeface="Calibri" panose="020F0502020204030204" pitchFamily="34" charset="0"/>
                <a:ea typeface="MS PGothic" panose="020B0600070205080204" pitchFamily="34" charset="-128"/>
                <a:cs typeface="Calibri" panose="020F0502020204030204" pitchFamily="34" charset="0"/>
              </a:rPr>
              <a:t>verbindlichen Verhaltenskodex umsetzen</a:t>
            </a:r>
          </a:p>
          <a:p>
            <a:pPr marL="342900" marR="0" lvl="0" indent="-342900" algn="l" defTabSz="914400" rtl="0" eaLnBrk="1" fontAlgn="base" latinLnBrk="0" hangingPunct="1">
              <a:lnSpc>
                <a:spcPct val="100000"/>
              </a:lnSpc>
              <a:spcBef>
                <a:spcPts val="500"/>
              </a:spcBef>
              <a:spcAft>
                <a:spcPct val="0"/>
              </a:spcAft>
              <a:buClr>
                <a:srgbClr val="003366"/>
              </a:buClr>
              <a:buSzPct val="75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de-DE" altLang="de-DE" sz="2000" b="0" i="0" u="none" strike="noStrike" kern="1200" cap="none" spc="0" normalizeH="0" baseline="0" noProof="0" dirty="0">
                <a:ln>
                  <a:noFill/>
                </a:ln>
                <a:solidFill>
                  <a:srgbClr val="003366"/>
                </a:solidFill>
                <a:effectLst/>
                <a:uLnTx/>
                <a:uFillTx/>
                <a:latin typeface="Calibri" panose="020F0502020204030204" pitchFamily="34" charset="0"/>
                <a:ea typeface="MS PGothic" panose="020B0600070205080204" pitchFamily="34" charset="-128"/>
                <a:cs typeface="Calibri" panose="020F0502020204030204" pitchFamily="34" charset="0"/>
              </a:rPr>
              <a:t>Transparenz, Offenlegung der Lieferanten, jährliche</a:t>
            </a:r>
            <a:br>
              <a:rPr kumimoji="0" lang="de-DE" altLang="de-DE" sz="2000" b="0" i="0" u="none" strike="noStrike" kern="1200" cap="none" spc="0" normalizeH="0" baseline="0" noProof="0" dirty="0">
                <a:ln>
                  <a:noFill/>
                </a:ln>
                <a:solidFill>
                  <a:srgbClr val="003366"/>
                </a:solidFill>
                <a:effectLst/>
                <a:uLnTx/>
                <a:uFillTx/>
                <a:latin typeface="Calibri" panose="020F0502020204030204" pitchFamily="34" charset="0"/>
                <a:ea typeface="MS PGothic" panose="020B0600070205080204" pitchFamily="34" charset="-128"/>
                <a:cs typeface="Calibri" panose="020F0502020204030204" pitchFamily="34" charset="0"/>
              </a:rPr>
            </a:br>
            <a:r>
              <a:rPr kumimoji="0" lang="de-DE" altLang="de-DE" sz="2000" b="0" i="0" u="none" strike="noStrike" kern="1200" cap="none" spc="0" normalizeH="0" baseline="0" noProof="0" dirty="0">
                <a:ln>
                  <a:noFill/>
                </a:ln>
                <a:solidFill>
                  <a:srgbClr val="003366"/>
                </a:solidFill>
                <a:effectLst/>
                <a:uLnTx/>
                <a:uFillTx/>
                <a:latin typeface="Calibri" panose="020F0502020204030204" pitchFamily="34" charset="0"/>
                <a:ea typeface="MS PGothic" panose="020B0600070205080204" pitchFamily="34" charset="-128"/>
                <a:cs typeface="Calibri" panose="020F0502020204030204" pitchFamily="34" charset="0"/>
              </a:rPr>
              <a:t>Berichterstattung, Audits</a:t>
            </a:r>
          </a:p>
          <a:p>
            <a:pPr marL="342900" marR="0" lvl="0" indent="-342900" algn="l" defTabSz="914400" rtl="0" eaLnBrk="1" fontAlgn="base" latinLnBrk="0" hangingPunct="1">
              <a:lnSpc>
                <a:spcPct val="100000"/>
              </a:lnSpc>
              <a:spcBef>
                <a:spcPts val="500"/>
              </a:spcBef>
              <a:spcAft>
                <a:spcPct val="0"/>
              </a:spcAft>
              <a:buClr>
                <a:srgbClr val="003366"/>
              </a:buClr>
              <a:buSzPct val="75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de-DE" altLang="de-DE" sz="2000" b="0" i="0" u="none" strike="noStrike" kern="1200" cap="none" spc="0" normalizeH="0" baseline="0" noProof="0" dirty="0">
                <a:ln>
                  <a:noFill/>
                </a:ln>
                <a:solidFill>
                  <a:srgbClr val="003366"/>
                </a:solidFill>
                <a:effectLst/>
                <a:uLnTx/>
                <a:uFillTx/>
                <a:latin typeface="Calibri" panose="020F0502020204030204" pitchFamily="34" charset="0"/>
                <a:ea typeface="MS PGothic" panose="020B0600070205080204" pitchFamily="34" charset="-128"/>
                <a:cs typeface="Calibri" panose="020F0502020204030204" pitchFamily="34" charset="0"/>
              </a:rPr>
              <a:t>Unterstützung der </a:t>
            </a:r>
            <a:r>
              <a:rPr kumimoji="0" lang="de-DE" altLang="de-DE" sz="2000" b="0" i="0" u="none" strike="noStrike" kern="1200" cap="none" spc="0" normalizeH="0" baseline="0" noProof="0" dirty="0" err="1">
                <a:ln>
                  <a:noFill/>
                </a:ln>
                <a:solidFill>
                  <a:srgbClr val="003366"/>
                </a:solidFill>
                <a:effectLst/>
                <a:uLnTx/>
                <a:uFillTx/>
                <a:latin typeface="Calibri" panose="020F0502020204030204" pitchFamily="34" charset="0"/>
                <a:ea typeface="MS PGothic" panose="020B0600070205080204" pitchFamily="34" charset="-128"/>
                <a:cs typeface="Calibri" panose="020F0502020204030204" pitchFamily="34" charset="0"/>
              </a:rPr>
              <a:t>Produzent_innen</a:t>
            </a:r>
            <a:r>
              <a:rPr kumimoji="0" lang="de-DE" altLang="de-DE" sz="2000" b="0" i="0" u="none" strike="noStrike" kern="1200" cap="none" spc="0" normalizeH="0" baseline="0" noProof="0" dirty="0">
                <a:ln>
                  <a:noFill/>
                </a:ln>
                <a:solidFill>
                  <a:srgbClr val="003366"/>
                </a:solidFill>
                <a:effectLst/>
                <a:uLnTx/>
                <a:uFillTx/>
                <a:latin typeface="Calibri" panose="020F0502020204030204" pitchFamily="34" charset="0"/>
                <a:ea typeface="MS PGothic" panose="020B0600070205080204" pitchFamily="34" charset="-128"/>
                <a:cs typeface="Calibri" panose="020F0502020204030204" pitchFamily="34" charset="0"/>
              </a:rPr>
              <a:t> bei der Umsetzung von</a:t>
            </a:r>
            <a:br>
              <a:rPr kumimoji="0" lang="de-DE" altLang="de-DE" sz="2000" b="0" i="0" u="none" strike="noStrike" kern="1200" cap="none" spc="0" normalizeH="0" baseline="0" noProof="0" dirty="0">
                <a:ln>
                  <a:noFill/>
                </a:ln>
                <a:solidFill>
                  <a:srgbClr val="003366"/>
                </a:solidFill>
                <a:effectLst/>
                <a:uLnTx/>
                <a:uFillTx/>
                <a:latin typeface="Calibri" panose="020F0502020204030204" pitchFamily="34" charset="0"/>
                <a:ea typeface="MS PGothic" panose="020B0600070205080204" pitchFamily="34" charset="-128"/>
                <a:cs typeface="Calibri" panose="020F0502020204030204" pitchFamily="34" charset="0"/>
              </a:rPr>
            </a:br>
            <a:r>
              <a:rPr kumimoji="0" lang="de-DE" altLang="de-DE" sz="2000" b="0" i="0" u="none" strike="noStrike" kern="1200" cap="none" spc="0" normalizeH="0" baseline="0" noProof="0" dirty="0">
                <a:ln>
                  <a:noFill/>
                </a:ln>
                <a:solidFill>
                  <a:srgbClr val="003366"/>
                </a:solidFill>
                <a:effectLst/>
                <a:uLnTx/>
                <a:uFillTx/>
                <a:latin typeface="Calibri" panose="020F0502020204030204" pitchFamily="34" charset="0"/>
                <a:ea typeface="MS PGothic" panose="020B0600070205080204" pitchFamily="34" charset="-128"/>
                <a:cs typeface="Calibri" panose="020F0502020204030204" pitchFamily="34" charset="0"/>
              </a:rPr>
              <a:t>Sozialstandards</a:t>
            </a:r>
          </a:p>
          <a:p>
            <a:pPr marL="342900" marR="0" lvl="0" indent="-342900" algn="l" defTabSz="914400" rtl="0" eaLnBrk="1" fontAlgn="base" latinLnBrk="0" hangingPunct="1">
              <a:lnSpc>
                <a:spcPct val="100000"/>
              </a:lnSpc>
              <a:spcBef>
                <a:spcPts val="500"/>
              </a:spcBef>
              <a:spcAft>
                <a:spcPct val="0"/>
              </a:spcAft>
              <a:buClr>
                <a:srgbClr val="003366"/>
              </a:buClr>
              <a:buSzPct val="75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de-DE" altLang="de-DE" sz="2000" b="0" i="0" u="none" strike="noStrike" kern="1200" cap="none" spc="0" normalizeH="0" baseline="0" noProof="0" dirty="0">
                <a:ln>
                  <a:noFill/>
                </a:ln>
                <a:solidFill>
                  <a:srgbClr val="003366"/>
                </a:solidFill>
                <a:effectLst/>
                <a:uLnTx/>
                <a:uFillTx/>
                <a:latin typeface="Calibri" panose="020F0502020204030204" pitchFamily="34" charset="0"/>
                <a:ea typeface="MS PGothic" panose="020B0600070205080204" pitchFamily="34" charset="-128"/>
                <a:cs typeface="Calibri" panose="020F0502020204030204" pitchFamily="34" charset="0"/>
              </a:rPr>
              <a:t>unabhängige, externe Kontrollen durch Multi-Stakeholder-Initiativen</a:t>
            </a:r>
          </a:p>
        </p:txBody>
      </p:sp>
      <p:sp>
        <p:nvSpPr>
          <p:cNvPr id="95236" name="Text Box 5">
            <a:extLst>
              <a:ext uri="{FF2B5EF4-FFF2-40B4-BE49-F238E27FC236}">
                <a16:creationId xmlns:a16="http://schemas.microsoft.com/office/drawing/2014/main" id="{15949D6E-114E-4FAD-B14F-FBAE31E21BF3}"/>
              </a:ext>
            </a:extLst>
          </p:cNvPr>
          <p:cNvSpPr txBox="1">
            <a:spLocks noChangeArrowheads="1"/>
          </p:cNvSpPr>
          <p:nvPr/>
        </p:nvSpPr>
        <p:spPr bwMode="auto">
          <a:xfrm>
            <a:off x="0" y="6456363"/>
            <a:ext cx="7556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2000" b="1" i="0" u="none" strike="noStrike" kern="120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Calibri" panose="020F0502020204030204" pitchFamily="34" charset="0"/>
              </a:rPr>
              <a:t>19</a:t>
            </a:r>
          </a:p>
        </p:txBody>
      </p:sp>
      <p:pic>
        <p:nvPicPr>
          <p:cNvPr id="95238" name="Picture 8">
            <a:extLst>
              <a:ext uri="{FF2B5EF4-FFF2-40B4-BE49-F238E27FC236}">
                <a16:creationId xmlns:a16="http://schemas.microsoft.com/office/drawing/2014/main" id="{927EC536-89B3-44DB-947C-6EDEDEC2A5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7988" y="2362200"/>
            <a:ext cx="2025650"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9" name="Fußzeilenplatzhalter 1">
            <a:extLst>
              <a:ext uri="{FF2B5EF4-FFF2-40B4-BE49-F238E27FC236}">
                <a16:creationId xmlns:a16="http://schemas.microsoft.com/office/drawing/2014/main" id="{801764DD-6A28-42BC-B637-B354599F7C23}"/>
              </a:ext>
            </a:extLst>
          </p:cNvPr>
          <p:cNvSpPr>
            <a:spLocks noGrp="1"/>
          </p:cNvSpPr>
          <p:nvPr>
            <p:ph type="ftr" sz="quarter" idx="11"/>
          </p:nvPr>
        </p:nvSpPr>
        <p:spPr>
          <a:xfrm>
            <a:off x="6249988" y="6550223"/>
            <a:ext cx="2894012" cy="307777"/>
          </a:xfrm>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400" b="0" i="0" u="none" strike="noStrike" kern="1200" cap="none" spc="0" normalizeH="0" baseline="0" noProof="0" dirty="0">
                <a:ln>
                  <a:noFill/>
                </a:ln>
                <a:solidFill>
                  <a:srgbClr val="002060"/>
                </a:solidFill>
                <a:effectLst/>
                <a:uLnTx/>
                <a:uFillTx/>
                <a:latin typeface="Calibri" panose="020F0502020204030204" pitchFamily="34" charset="0"/>
                <a:ea typeface="MS PGothic" panose="020B0600070205080204" pitchFamily="34" charset="-128"/>
                <a:cs typeface="Calibri" panose="020F0502020204030204" pitchFamily="34" charset="0"/>
              </a:rPr>
              <a:t>Multiplikatorin</a:t>
            </a:r>
          </a:p>
        </p:txBody>
      </p:sp>
      <p:pic>
        <p:nvPicPr>
          <p:cNvPr id="2" name="Grafik 1">
            <a:extLst>
              <a:ext uri="{FF2B5EF4-FFF2-40B4-BE49-F238E27FC236}">
                <a16:creationId xmlns:a16="http://schemas.microsoft.com/office/drawing/2014/main" id="{74789587-7182-4B0A-A5D5-E1778F8397C8}"/>
              </a:ext>
            </a:extLst>
          </p:cNvPr>
          <p:cNvPicPr>
            <a:picLocks noChangeAspect="1"/>
          </p:cNvPicPr>
          <p:nvPr/>
        </p:nvPicPr>
        <p:blipFill>
          <a:blip r:embed="rId4"/>
          <a:stretch>
            <a:fillRect/>
          </a:stretch>
        </p:blipFill>
        <p:spPr>
          <a:xfrm>
            <a:off x="7296085" y="2960876"/>
            <a:ext cx="1487553" cy="1493649"/>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1">
            <a:extLst>
              <a:ext uri="{FF2B5EF4-FFF2-40B4-BE49-F238E27FC236}">
                <a16:creationId xmlns:a16="http://schemas.microsoft.com/office/drawing/2014/main" id="{47ABD0B5-8730-4824-B5C1-9CD0FD8621D6}"/>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9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br>
              <a:rPr kumimoji="0" lang="de-DE" altLang="de-DE" sz="2800" b="1" i="0" u="none" strike="noStrike" kern="1200" cap="none" spc="0" normalizeH="0" baseline="0" noProof="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br>
            <a:r>
              <a:rPr kumimoji="0" lang="de-DE" altLang="de-DE" sz="2800" b="1" i="0" u="none" strike="noStrike" kern="1200" cap="none" spc="0" normalizeH="0" baseline="0" noProof="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Forderungen an die Politik</a:t>
            </a:r>
          </a:p>
        </p:txBody>
      </p:sp>
      <p:sp>
        <p:nvSpPr>
          <p:cNvPr id="97283" name="Text Box 2">
            <a:extLst>
              <a:ext uri="{FF2B5EF4-FFF2-40B4-BE49-F238E27FC236}">
                <a16:creationId xmlns:a16="http://schemas.microsoft.com/office/drawing/2014/main" id="{13132347-D004-444D-BC38-B901527D3E3B}"/>
              </a:ext>
            </a:extLst>
          </p:cNvPr>
          <p:cNvSpPr txBox="1">
            <a:spLocks noChangeArrowheads="1"/>
          </p:cNvSpPr>
          <p:nvPr/>
        </p:nvSpPr>
        <p:spPr bwMode="auto">
          <a:xfrm>
            <a:off x="914400" y="2362200"/>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marL="8001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marL="342900" marR="0" lvl="0" indent="-342900" algn="l" defTabSz="914400" rtl="0" eaLnBrk="1" fontAlgn="base" latinLnBrk="0" hangingPunct="1">
              <a:lnSpc>
                <a:spcPct val="100000"/>
              </a:lnSpc>
              <a:spcBef>
                <a:spcPts val="500"/>
              </a:spcBef>
              <a:spcAft>
                <a:spcPct val="0"/>
              </a:spcAft>
              <a:buClr>
                <a:srgbClr val="003366"/>
              </a:buClr>
              <a:buSzPct val="75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de-DE" altLang="de-DE" sz="2000" b="0" i="0" u="none" strike="noStrike" kern="1200" cap="none" spc="0" normalizeH="0" baseline="0" noProof="0" dirty="0">
                <a:ln>
                  <a:noFill/>
                </a:ln>
                <a:solidFill>
                  <a:srgbClr val="003366"/>
                </a:solidFill>
                <a:effectLst/>
                <a:uLnTx/>
                <a:uFillTx/>
                <a:latin typeface="Calibri" panose="020F0502020204030204" pitchFamily="34" charset="0"/>
                <a:ea typeface="MS PGothic" panose="020B0600070205080204" pitchFamily="34" charset="-128"/>
                <a:cs typeface="Calibri" panose="020F0502020204030204" pitchFamily="34" charset="0"/>
              </a:rPr>
              <a:t>Sorgfaltspflicht gesetzlich festlegen</a:t>
            </a:r>
          </a:p>
          <a:p>
            <a:pPr marL="800100" marR="0" lvl="1" indent="-342900" algn="l" defTabSz="914400" rtl="0" eaLnBrk="1" fontAlgn="base" latinLnBrk="0" hangingPunct="1">
              <a:lnSpc>
                <a:spcPct val="100000"/>
              </a:lnSpc>
              <a:spcBef>
                <a:spcPts val="500"/>
              </a:spcBef>
              <a:spcAft>
                <a:spcPct val="0"/>
              </a:spcAft>
              <a:buClr>
                <a:srgbClr val="003366"/>
              </a:buClr>
              <a:buSzPct val="75000"/>
              <a:buFont typeface="Courier New" panose="02070309020205020404" pitchFamily="49" charset="0"/>
              <a:buChar char="o"/>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de-DE" altLang="de-DE" sz="2000" b="0" i="0" u="none" strike="noStrike" kern="1200" cap="none" spc="0" normalizeH="0" baseline="0" noProof="0" dirty="0">
                <a:ln>
                  <a:noFill/>
                </a:ln>
                <a:solidFill>
                  <a:srgbClr val="003366"/>
                </a:solidFill>
                <a:effectLst/>
                <a:uLnTx/>
                <a:uFillTx/>
                <a:latin typeface="Calibri" panose="020F0502020204030204" pitchFamily="34" charset="0"/>
                <a:ea typeface="MS PGothic" panose="020B0600070205080204" pitchFamily="34" charset="-128"/>
                <a:cs typeface="Calibri" panose="020F0502020204030204" pitchFamily="34" charset="0"/>
              </a:rPr>
              <a:t>Mindeststandards, Vorschriften bzgl. Sozial- und Umweltstandards </a:t>
            </a:r>
          </a:p>
          <a:p>
            <a:pPr marL="342900" marR="0" lvl="0" indent="-342900" algn="l" defTabSz="914400" rtl="0" eaLnBrk="1" fontAlgn="base" latinLnBrk="0" hangingPunct="1">
              <a:lnSpc>
                <a:spcPct val="100000"/>
              </a:lnSpc>
              <a:spcBef>
                <a:spcPts val="500"/>
              </a:spcBef>
              <a:spcAft>
                <a:spcPct val="0"/>
              </a:spcAft>
              <a:buClr>
                <a:srgbClr val="003366"/>
              </a:buClr>
              <a:buSzPct val="75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de-DE" altLang="de-DE" sz="2000" b="0" i="0" u="none" strike="noStrike" kern="1200" cap="none" spc="0" normalizeH="0" baseline="0" noProof="0" dirty="0">
                <a:ln>
                  <a:noFill/>
                </a:ln>
                <a:solidFill>
                  <a:srgbClr val="003366"/>
                </a:solidFill>
                <a:effectLst/>
                <a:uLnTx/>
                <a:uFillTx/>
                <a:latin typeface="Calibri" panose="020F0502020204030204" pitchFamily="34" charset="0"/>
                <a:ea typeface="MS PGothic" panose="020B0600070205080204" pitchFamily="34" charset="-128"/>
                <a:cs typeface="Calibri" panose="020F0502020204030204" pitchFamily="34" charset="0"/>
              </a:rPr>
              <a:t> Unternehmenshaftung</a:t>
            </a:r>
          </a:p>
          <a:p>
            <a:pPr marL="800100" marR="0" lvl="1" indent="-342900" algn="l" defTabSz="914400" rtl="0" eaLnBrk="1" fontAlgn="base" latinLnBrk="0" hangingPunct="1">
              <a:lnSpc>
                <a:spcPct val="100000"/>
              </a:lnSpc>
              <a:spcBef>
                <a:spcPts val="500"/>
              </a:spcBef>
              <a:spcAft>
                <a:spcPct val="0"/>
              </a:spcAft>
              <a:buClr>
                <a:srgbClr val="003366"/>
              </a:buClr>
              <a:buSzPct val="75000"/>
              <a:buFont typeface="Courier New" panose="02070309020205020404" pitchFamily="49" charset="0"/>
              <a:buChar char="o"/>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de-DE" altLang="de-DE" sz="2000" b="0" i="0" u="none" strike="noStrike" kern="1200" cap="none" spc="0" normalizeH="0" baseline="0" noProof="0" dirty="0">
                <a:ln>
                  <a:noFill/>
                </a:ln>
                <a:solidFill>
                  <a:srgbClr val="003366"/>
                </a:solidFill>
                <a:effectLst/>
                <a:uLnTx/>
                <a:uFillTx/>
                <a:latin typeface="Calibri" panose="020F0502020204030204" pitchFamily="34" charset="0"/>
                <a:ea typeface="MS PGothic" panose="020B0600070205080204" pitchFamily="34" charset="-128"/>
                <a:cs typeface="Calibri" panose="020F0502020204030204" pitchFamily="34" charset="0"/>
              </a:rPr>
              <a:t>Ahndung von Menschen-/Arbeitsrechtsverletzungen</a:t>
            </a:r>
          </a:p>
          <a:p>
            <a:pPr marL="800100" marR="0" lvl="1" indent="-342900" algn="l" defTabSz="914400" rtl="0" eaLnBrk="1" fontAlgn="base" latinLnBrk="0" hangingPunct="1">
              <a:lnSpc>
                <a:spcPct val="100000"/>
              </a:lnSpc>
              <a:spcBef>
                <a:spcPts val="500"/>
              </a:spcBef>
              <a:spcAft>
                <a:spcPct val="0"/>
              </a:spcAft>
              <a:buClr>
                <a:srgbClr val="003366"/>
              </a:buClr>
              <a:buSzPct val="75000"/>
              <a:buFont typeface="Courier New" panose="02070309020205020404" pitchFamily="49" charset="0"/>
              <a:buChar char="o"/>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de-DE" altLang="de-DE" sz="2000" b="0" i="0" u="none" strike="noStrike" kern="1200" cap="none" spc="0" normalizeH="0" baseline="0" noProof="0" dirty="0">
                <a:ln>
                  <a:noFill/>
                </a:ln>
                <a:solidFill>
                  <a:srgbClr val="003366"/>
                </a:solidFill>
                <a:effectLst/>
                <a:uLnTx/>
                <a:uFillTx/>
                <a:latin typeface="Calibri" panose="020F0502020204030204" pitchFamily="34" charset="0"/>
                <a:ea typeface="MS PGothic" panose="020B0600070205080204" pitchFamily="34" charset="-128"/>
                <a:cs typeface="Calibri" panose="020F0502020204030204" pitchFamily="34" charset="0"/>
              </a:rPr>
              <a:t>Entschädigung von Opfern</a:t>
            </a:r>
          </a:p>
          <a:p>
            <a:pPr marL="342900" marR="0" lvl="0" indent="-342900" algn="l" defTabSz="914400" rtl="0" eaLnBrk="1" fontAlgn="base" latinLnBrk="0" hangingPunct="1">
              <a:lnSpc>
                <a:spcPct val="100000"/>
              </a:lnSpc>
              <a:spcBef>
                <a:spcPts val="500"/>
              </a:spcBef>
              <a:spcAft>
                <a:spcPct val="0"/>
              </a:spcAft>
              <a:buClr>
                <a:srgbClr val="003366"/>
              </a:buClr>
              <a:buSzPct val="75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de-DE" altLang="de-DE" sz="2000" b="0" i="0" u="none" strike="noStrike" kern="1200" cap="none" spc="0" normalizeH="0" baseline="0" noProof="0" dirty="0">
                <a:ln>
                  <a:noFill/>
                </a:ln>
                <a:solidFill>
                  <a:srgbClr val="003366"/>
                </a:solidFill>
                <a:effectLst/>
                <a:uLnTx/>
                <a:uFillTx/>
                <a:latin typeface="Calibri" panose="020F0502020204030204" pitchFamily="34" charset="0"/>
                <a:ea typeface="MS PGothic" panose="020B0600070205080204" pitchFamily="34" charset="-128"/>
                <a:cs typeface="Calibri" panose="020F0502020204030204" pitchFamily="34" charset="0"/>
              </a:rPr>
              <a:t>Herstellung von Transparenz durch Offenlegungs-/</a:t>
            </a:r>
            <a:br>
              <a:rPr kumimoji="0" lang="de-DE" altLang="de-DE" sz="2000" b="0" i="0" u="none" strike="noStrike" kern="1200" cap="none" spc="0" normalizeH="0" baseline="0" noProof="0" dirty="0">
                <a:ln>
                  <a:noFill/>
                </a:ln>
                <a:solidFill>
                  <a:srgbClr val="003366"/>
                </a:solidFill>
                <a:effectLst/>
                <a:uLnTx/>
                <a:uFillTx/>
                <a:latin typeface="Calibri" panose="020F0502020204030204" pitchFamily="34" charset="0"/>
                <a:ea typeface="MS PGothic" panose="020B0600070205080204" pitchFamily="34" charset="-128"/>
                <a:cs typeface="Calibri" panose="020F0502020204030204" pitchFamily="34" charset="0"/>
              </a:rPr>
            </a:br>
            <a:r>
              <a:rPr kumimoji="0" lang="de-DE" altLang="de-DE" sz="2000" b="0" i="0" u="none" strike="noStrike" kern="1200" cap="none" spc="0" normalizeH="0" baseline="0" noProof="0" dirty="0">
                <a:ln>
                  <a:noFill/>
                </a:ln>
                <a:solidFill>
                  <a:srgbClr val="003366"/>
                </a:solidFill>
                <a:effectLst/>
                <a:uLnTx/>
                <a:uFillTx/>
                <a:latin typeface="Calibri" panose="020F0502020204030204" pitchFamily="34" charset="0"/>
                <a:ea typeface="MS PGothic" panose="020B0600070205080204" pitchFamily="34" charset="-128"/>
                <a:cs typeface="Calibri" panose="020F0502020204030204" pitchFamily="34" charset="0"/>
              </a:rPr>
              <a:t>Berichtspflichten</a:t>
            </a:r>
          </a:p>
          <a:p>
            <a:pPr marL="342900" marR="0" lvl="0" indent="-342900" algn="l" defTabSz="914400" rtl="0" eaLnBrk="1" fontAlgn="base" latinLnBrk="0" hangingPunct="1">
              <a:lnSpc>
                <a:spcPct val="100000"/>
              </a:lnSpc>
              <a:spcBef>
                <a:spcPts val="500"/>
              </a:spcBef>
              <a:spcAft>
                <a:spcPct val="0"/>
              </a:spcAft>
              <a:buClr>
                <a:srgbClr val="003366"/>
              </a:buClr>
              <a:buSzPct val="75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de-DE" altLang="de-DE" sz="2000" b="0" i="0" u="none" strike="noStrike" kern="1200" cap="none" spc="0" normalizeH="0" baseline="0" noProof="0" dirty="0">
                <a:ln>
                  <a:noFill/>
                </a:ln>
                <a:solidFill>
                  <a:srgbClr val="003366"/>
                </a:solidFill>
                <a:effectLst/>
                <a:uLnTx/>
                <a:uFillTx/>
                <a:latin typeface="Calibri" panose="020F0502020204030204" pitchFamily="34" charset="0"/>
                <a:ea typeface="MS PGothic" panose="020B0600070205080204" pitchFamily="34" charset="-128"/>
                <a:cs typeface="Calibri" panose="020F0502020204030204" pitchFamily="34" charset="0"/>
              </a:rPr>
              <a:t>Stärkung von Menschenrechten in EU-Handelsabkommen</a:t>
            </a:r>
          </a:p>
        </p:txBody>
      </p:sp>
      <p:sp>
        <p:nvSpPr>
          <p:cNvPr id="97284" name="Text Box 5">
            <a:extLst>
              <a:ext uri="{FF2B5EF4-FFF2-40B4-BE49-F238E27FC236}">
                <a16:creationId xmlns:a16="http://schemas.microsoft.com/office/drawing/2014/main" id="{CB907824-5C87-4F9C-9BB4-CEDD96969DBE}"/>
              </a:ext>
            </a:extLst>
          </p:cNvPr>
          <p:cNvSpPr txBox="1">
            <a:spLocks noChangeArrowheads="1"/>
          </p:cNvSpPr>
          <p:nvPr/>
        </p:nvSpPr>
        <p:spPr bwMode="auto">
          <a:xfrm>
            <a:off x="0" y="6456363"/>
            <a:ext cx="7556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2000" b="1" i="0" u="none" strike="noStrike" kern="120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Calibri" panose="020F0502020204030204" pitchFamily="34" charset="0"/>
              </a:rPr>
              <a:t>20</a:t>
            </a:r>
            <a:endParaRPr kumimoji="0" lang="de-DE" altLang="de-DE" sz="2600" b="1" i="0" u="none" strike="noStrike" kern="120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sp>
        <p:nvSpPr>
          <p:cNvPr id="97286" name="Fußzeilenplatzhalter 1">
            <a:extLst>
              <a:ext uri="{FF2B5EF4-FFF2-40B4-BE49-F238E27FC236}">
                <a16:creationId xmlns:a16="http://schemas.microsoft.com/office/drawing/2014/main" id="{71E8C4EE-C633-4E26-9EEF-BEB5807379ED}"/>
              </a:ext>
            </a:extLst>
          </p:cNvPr>
          <p:cNvSpPr>
            <a:spLocks noGrp="1"/>
          </p:cNvSpPr>
          <p:nvPr>
            <p:ph type="ftr" sz="quarter" idx="11"/>
          </p:nvPr>
        </p:nvSpPr>
        <p:spPr>
          <a:xfrm>
            <a:off x="6249988" y="6550223"/>
            <a:ext cx="2894012" cy="307777"/>
          </a:xfrm>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400" b="0" i="0" u="none" strike="noStrike" kern="1200" cap="none" spc="0" normalizeH="0" baseline="0" noProof="0" dirty="0">
                <a:ln>
                  <a:noFill/>
                </a:ln>
                <a:solidFill>
                  <a:srgbClr val="002060"/>
                </a:solidFill>
                <a:effectLst/>
                <a:uLnTx/>
                <a:uFillTx/>
                <a:latin typeface="Calibri" panose="020F0502020204030204" pitchFamily="34" charset="0"/>
                <a:ea typeface="MS PGothic" panose="020B0600070205080204" pitchFamily="34" charset="-128"/>
                <a:cs typeface="Calibri" panose="020F0502020204030204" pitchFamily="34" charset="0"/>
              </a:rPr>
              <a:t>Multiplikatorin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1">
            <a:extLst>
              <a:ext uri="{FF2B5EF4-FFF2-40B4-BE49-F238E27FC236}">
                <a16:creationId xmlns:a16="http://schemas.microsoft.com/office/drawing/2014/main" id="{EA1B4E22-0A9E-4C16-A9BF-DF6C69614EB4}"/>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marL="0" marR="0" lvl="0" indent="0" algn="l" defTabSz="914400" rtl="0" eaLnBrk="1" fontAlgn="base" latinLnBrk="0" hangingPunct="1">
              <a:lnSpc>
                <a:spcPct val="9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2800" b="1" i="0" u="none" strike="noStrike" kern="1200" cap="none" spc="0" normalizeH="0" baseline="0" noProof="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Ihr Feedback…</a:t>
            </a:r>
          </a:p>
        </p:txBody>
      </p:sp>
      <p:sp>
        <p:nvSpPr>
          <p:cNvPr id="98307" name="Text Box 2">
            <a:extLst>
              <a:ext uri="{FF2B5EF4-FFF2-40B4-BE49-F238E27FC236}">
                <a16:creationId xmlns:a16="http://schemas.microsoft.com/office/drawing/2014/main" id="{395F57BB-7068-4C2E-927B-42151D9B64A6}"/>
              </a:ext>
            </a:extLst>
          </p:cNvPr>
          <p:cNvSpPr txBox="1">
            <a:spLocks noChangeArrowheads="1"/>
          </p:cNvSpPr>
          <p:nvPr/>
        </p:nvSpPr>
        <p:spPr bwMode="auto">
          <a:xfrm>
            <a:off x="914400" y="2362200"/>
            <a:ext cx="8001000" cy="3733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1pPr>
            <a:lvl2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9pPr>
          </a:lstStyle>
          <a:p>
            <a:pPr marL="342900" marR="0" lvl="0" indent="-341313" algn="l" defTabSz="914400" rtl="0" eaLnBrk="1" fontAlgn="base" latinLnBrk="0" hangingPunct="1">
              <a:lnSpc>
                <a:spcPct val="100000"/>
              </a:lnSpc>
              <a:spcBef>
                <a:spcPts val="700"/>
              </a:spcBef>
              <a:spcAft>
                <a:spcPct val="0"/>
              </a:spcAft>
              <a:buClrTx/>
              <a:buSzPct val="7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kumimoji="0" lang="de-DE" altLang="de-DE" sz="2400" b="1"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 hilft uns weiter:</a:t>
            </a:r>
          </a:p>
          <a:p>
            <a:pPr marL="342900" marR="0" lvl="0" indent="-341313" algn="l" defTabSz="914400" rtl="0" eaLnBrk="1" fontAlgn="base" latinLnBrk="0" hangingPunct="1">
              <a:lnSpc>
                <a:spcPct val="100000"/>
              </a:lnSpc>
              <a:spcBef>
                <a:spcPts val="700"/>
              </a:spcBef>
              <a:spcAft>
                <a:spcPct val="0"/>
              </a:spcAft>
              <a:buClrTx/>
              <a:buSzPct val="7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kumimoji="0" lang="de-DE" altLang="de-DE" sz="2400" b="1"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endParaRPr>
          </a:p>
          <a:p>
            <a:pPr marL="344487" marR="0" lvl="0" indent="-342900" algn="l" defTabSz="914400" rtl="0" eaLnBrk="1" fontAlgn="base" latinLnBrk="0" hangingPunct="1">
              <a:lnSpc>
                <a:spcPct val="100000"/>
              </a:lnSpc>
              <a:spcBef>
                <a:spcPts val="700"/>
              </a:spcBef>
              <a:spcAft>
                <a:spcPct val="0"/>
              </a:spcAft>
              <a:buClr>
                <a:srgbClr val="003366"/>
              </a:buClr>
              <a:buSzPct val="750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kumimoji="0" lang="de-DE" altLang="de-DE" sz="2000" b="0"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Was hat Ihnen besonders gefallen?</a:t>
            </a:r>
          </a:p>
          <a:p>
            <a:pPr marL="344487" marR="0" lvl="0" indent="-342900" algn="l" defTabSz="914400" rtl="0" eaLnBrk="1" fontAlgn="base" latinLnBrk="0" hangingPunct="1">
              <a:lnSpc>
                <a:spcPct val="100000"/>
              </a:lnSpc>
              <a:spcBef>
                <a:spcPts val="700"/>
              </a:spcBef>
              <a:spcAft>
                <a:spcPct val="0"/>
              </a:spcAft>
              <a:buClr>
                <a:srgbClr val="003366"/>
              </a:buClr>
              <a:buSzPct val="750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kumimoji="0" lang="de-DE" altLang="de-DE" sz="2000" b="0"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Was können wir besser machen?</a:t>
            </a:r>
          </a:p>
          <a:p>
            <a:pPr marL="344487" marR="0" lvl="0" indent="-342900" algn="l" defTabSz="914400" rtl="0" eaLnBrk="1" fontAlgn="base" latinLnBrk="0" hangingPunct="1">
              <a:lnSpc>
                <a:spcPct val="100000"/>
              </a:lnSpc>
              <a:spcBef>
                <a:spcPts val="700"/>
              </a:spcBef>
              <a:spcAft>
                <a:spcPct val="0"/>
              </a:spcAft>
              <a:buClr>
                <a:srgbClr val="003366"/>
              </a:buClr>
              <a:buSzPct val="750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kumimoji="0" lang="de-DE" altLang="de-DE" sz="2000" b="0"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Was haben Sie vermisst?</a:t>
            </a:r>
          </a:p>
          <a:p>
            <a:pPr marL="344487" marR="0" lvl="0" indent="-342900" algn="l" defTabSz="914400" rtl="0" eaLnBrk="1" fontAlgn="base" latinLnBrk="0" hangingPunct="1">
              <a:lnSpc>
                <a:spcPct val="100000"/>
              </a:lnSpc>
              <a:spcBef>
                <a:spcPts val="700"/>
              </a:spcBef>
              <a:spcAft>
                <a:spcPct val="0"/>
              </a:spcAft>
              <a:buClr>
                <a:srgbClr val="003366"/>
              </a:buClr>
              <a:buSzPct val="750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kumimoji="0" lang="de-DE" altLang="de-DE" sz="2000" b="0"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Weitere Anregungen?</a:t>
            </a:r>
            <a:endParaRPr kumimoji="0" lang="de-DE" altLang="de-DE" sz="1800" b="0"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endParaRPr>
          </a:p>
        </p:txBody>
      </p:sp>
      <p:sp>
        <p:nvSpPr>
          <p:cNvPr id="99332" name="Text Box 5">
            <a:extLst>
              <a:ext uri="{FF2B5EF4-FFF2-40B4-BE49-F238E27FC236}">
                <a16:creationId xmlns:a16="http://schemas.microsoft.com/office/drawing/2014/main" id="{A8249657-D8F8-4C9A-9A7A-9E0FD9516CE5}"/>
              </a:ext>
            </a:extLst>
          </p:cNvPr>
          <p:cNvSpPr txBox="1">
            <a:spLocks noChangeArrowheads="1"/>
          </p:cNvSpPr>
          <p:nvPr/>
        </p:nvSpPr>
        <p:spPr bwMode="auto">
          <a:xfrm>
            <a:off x="0" y="6456363"/>
            <a:ext cx="7556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2000" b="1" i="0" u="none" strike="noStrike" kern="120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Calibri" panose="020F0502020204030204" pitchFamily="34" charset="0"/>
              </a:rPr>
              <a:t>22</a:t>
            </a:r>
          </a:p>
        </p:txBody>
      </p:sp>
      <p:pic>
        <p:nvPicPr>
          <p:cNvPr id="51205" name="Picture 6">
            <a:extLst>
              <a:ext uri="{FF2B5EF4-FFF2-40B4-BE49-F238E27FC236}">
                <a16:creationId xmlns:a16="http://schemas.microsoft.com/office/drawing/2014/main" id="{5FE50B14-06EF-45F4-A923-4167B4CB0AC0}"/>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227763" y="1314450"/>
            <a:ext cx="2282825" cy="4781550"/>
          </a:xfrm>
          <a:prstGeom prst="rect">
            <a:avLst/>
          </a:prstGeom>
          <a:noFill/>
          <a:ln>
            <a:noFill/>
          </a:ln>
          <a:effectLst>
            <a:outerShdw blurRad="63500" dist="139498" dir="2700000" algn="ctr" rotWithShape="0">
              <a:srgbClr val="333333">
                <a:alpha val="65018"/>
              </a:srgbClr>
            </a:outerShdw>
          </a:effectLst>
          <a:extLst>
            <a:ext uri="{909E8E84-426E-40dd-AFC4-6F175D3DCCD1}"/>
            <a:ext uri="{91240B29-F687-4f45-9708-019B960494DF}"/>
          </a:extLst>
        </p:spPr>
      </p:pic>
      <p:sp>
        <p:nvSpPr>
          <p:cNvPr id="99334" name="Fußzeilenplatzhalter 1">
            <a:extLst>
              <a:ext uri="{FF2B5EF4-FFF2-40B4-BE49-F238E27FC236}">
                <a16:creationId xmlns:a16="http://schemas.microsoft.com/office/drawing/2014/main" id="{7B5AC273-B33E-4DD2-BB72-B857062952E6}"/>
              </a:ext>
            </a:extLst>
          </p:cNvPr>
          <p:cNvSpPr>
            <a:spLocks noGrp="1"/>
          </p:cNvSpPr>
          <p:nvPr>
            <p:ph type="ftr" sz="quarter" idx="11"/>
          </p:nvPr>
        </p:nvSpPr>
        <p:spPr>
          <a:xfrm>
            <a:off x="6249988" y="6550223"/>
            <a:ext cx="2894012" cy="307777"/>
          </a:xfrm>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400" b="0" i="0" u="none" strike="noStrike" kern="1200" cap="none" spc="0" normalizeH="0" baseline="0" noProof="0" dirty="0">
                <a:ln>
                  <a:noFill/>
                </a:ln>
                <a:solidFill>
                  <a:srgbClr val="002060"/>
                </a:solidFill>
                <a:effectLst/>
                <a:uLnTx/>
                <a:uFillTx/>
                <a:latin typeface="Calibri" panose="020F0502020204030204" pitchFamily="34" charset="0"/>
                <a:ea typeface="MS PGothic" panose="020B0600070205080204" pitchFamily="34" charset="-128"/>
                <a:cs typeface="Calibri" panose="020F0502020204030204" pitchFamily="34" charset="0"/>
              </a:rPr>
              <a:t>Multiplikatorin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D7E44119-E268-4856-BC2F-A95A3E8AA21F}"/>
              </a:ext>
            </a:extLst>
          </p:cNvPr>
          <p:cNvSpPr>
            <a:spLocks noGrp="1" noChangeArrowheads="1"/>
          </p:cNvSpPr>
          <p:nvPr>
            <p:ph type="title"/>
          </p:nvPr>
        </p:nvSpPr>
        <p:spPr>
          <a:xfrm>
            <a:off x="914400" y="981075"/>
            <a:ext cx="8001000" cy="719138"/>
          </a:xfrm>
        </p:spPr>
        <p:txBody>
          <a:bodyPr/>
          <a:lstStyle/>
          <a:p>
            <a:pPr algn="ctr" eaLnBrk="1" hangingPunct="1"/>
            <a:r>
              <a:rPr lang="de-DE" altLang="de-DE" sz="3200">
                <a:solidFill>
                  <a:srgbClr val="002060"/>
                </a:solidFill>
                <a:latin typeface="Calibri" panose="020F0502020204030204" pitchFamily="34" charset="0"/>
                <a:cs typeface="Calibri" panose="020F0502020204030204" pitchFamily="34" charset="0"/>
              </a:rPr>
              <a:t>Danke für Ihre Aufmerksamkeit!</a:t>
            </a:r>
          </a:p>
        </p:txBody>
      </p:sp>
      <p:sp>
        <p:nvSpPr>
          <p:cNvPr id="52227" name="Rectangle 5">
            <a:extLst>
              <a:ext uri="{FF2B5EF4-FFF2-40B4-BE49-F238E27FC236}">
                <a16:creationId xmlns:a16="http://schemas.microsoft.com/office/drawing/2014/main" id="{0875A39D-25F0-490E-B63F-55F51C8A02C4}"/>
              </a:ext>
            </a:extLst>
          </p:cNvPr>
          <p:cNvSpPr>
            <a:spLocks noGrp="1" noChangeArrowheads="1"/>
          </p:cNvSpPr>
          <p:nvPr>
            <p:ph idx="1"/>
          </p:nvPr>
        </p:nvSpPr>
        <p:spPr>
          <a:xfrm>
            <a:off x="889000" y="1822450"/>
            <a:ext cx="8001000" cy="3733800"/>
          </a:xfrm>
          <a:extLst>
            <a:ext uri="{909E8E84-426E-40dd-AFC4-6F175D3DCCD1}"/>
            <a:ext uri="{91240B29-F687-4f45-9708-019B960494DF}"/>
            <a:ext uri="{AF507438-7753-43e0-B8FC-AC1667EBCBE1}"/>
            <a:ext uri="{FAA26D3D-D897-4be2-8F04-BA451C77F1D7}"/>
          </a:extLst>
        </p:spPr>
        <p:txBody>
          <a:bodyPr/>
          <a:lstStyle/>
          <a:p>
            <a:pPr eaLnBrk="1" hangingPunct="1">
              <a:buFont typeface="Wingdings" charset="0"/>
              <a:buNone/>
              <a:defRPr/>
            </a:pPr>
            <a:endParaRPr lang="de-DE" dirty="0">
              <a:ea typeface="ＭＳ Ｐゴシック" charset="0"/>
              <a:cs typeface="+mn-cs"/>
            </a:endParaRPr>
          </a:p>
          <a:p>
            <a:pPr eaLnBrk="1" hangingPunct="1">
              <a:buFont typeface="Wingdings" charset="0"/>
              <a:buNone/>
              <a:defRPr/>
            </a:pPr>
            <a:endParaRPr lang="de-DE" dirty="0">
              <a:ea typeface="ＭＳ Ｐゴシック" charset="0"/>
              <a:cs typeface="+mn-cs"/>
            </a:endParaRPr>
          </a:p>
          <a:p>
            <a:pPr eaLnBrk="1" hangingPunct="1">
              <a:buFont typeface="Wingdings" charset="0"/>
              <a:buNone/>
              <a:defRPr/>
            </a:pPr>
            <a:endParaRPr lang="de-DE" dirty="0">
              <a:ea typeface="ＭＳ Ｐゴシック" charset="0"/>
              <a:cs typeface="+mn-cs"/>
            </a:endParaRPr>
          </a:p>
          <a:p>
            <a:pPr eaLnBrk="1" hangingPunct="1">
              <a:buFont typeface="Wingdings" charset="0"/>
              <a:buNone/>
              <a:defRPr/>
            </a:pPr>
            <a:endParaRPr lang="de-DE" dirty="0">
              <a:ea typeface="ＭＳ Ｐゴシック" charset="0"/>
              <a:cs typeface="+mn-cs"/>
            </a:endParaRPr>
          </a:p>
          <a:p>
            <a:pPr eaLnBrk="1" hangingPunct="1">
              <a:buFont typeface="Wingdings" charset="0"/>
              <a:buNone/>
              <a:defRPr/>
            </a:pPr>
            <a:endParaRPr lang="de-DE" dirty="0">
              <a:ea typeface="ＭＳ Ｐゴシック" charset="0"/>
              <a:cs typeface="+mn-cs"/>
            </a:endParaRPr>
          </a:p>
        </p:txBody>
      </p:sp>
      <p:sp>
        <p:nvSpPr>
          <p:cNvPr id="3" name="Textfeld 2">
            <a:extLst>
              <a:ext uri="{FF2B5EF4-FFF2-40B4-BE49-F238E27FC236}">
                <a16:creationId xmlns:a16="http://schemas.microsoft.com/office/drawing/2014/main" id="{02BA7866-02D4-4FFC-945D-4076D4A96479}"/>
              </a:ext>
            </a:extLst>
          </p:cNvPr>
          <p:cNvSpPr txBox="1"/>
          <p:nvPr/>
        </p:nvSpPr>
        <p:spPr>
          <a:xfrm>
            <a:off x="1093788" y="2214563"/>
            <a:ext cx="5635625" cy="1962150"/>
          </a:xfrm>
          <a:prstGeom prst="rect">
            <a:avLst/>
          </a:prstGeom>
          <a:noFill/>
        </p:spPr>
        <p:txBody>
          <a:bodyPr lIns="91420" tIns="45711" rIns="91420" bIns="45711">
            <a:spAutoFit/>
          </a:bodyPr>
          <a:lstStyle/>
          <a:p>
            <a:pPr marL="0" marR="0" lvl="0" indent="0" algn="l" defTabSz="914400" rtl="0" eaLnBrk="1" fontAlgn="base" latinLnBrk="0" hangingPunct="1">
              <a:lnSpc>
                <a:spcPct val="100000"/>
              </a:lnSpc>
              <a:spcBef>
                <a:spcPts val="600"/>
              </a:spcBef>
              <a:spcAft>
                <a:spcPct val="0"/>
              </a:spcAft>
              <a:buClrTx/>
              <a:buSzPct val="75000"/>
              <a:buFontTx/>
              <a:buNone/>
              <a:tabLst/>
              <a:defRPr/>
            </a:pPr>
            <a:endParaRPr kumimoji="0" lang="de-DE" altLang="de-DE" sz="2000" b="0" i="1" u="none" strike="noStrike" kern="1200" cap="none" spc="0" normalizeH="0" baseline="0" noProof="0" dirty="0">
              <a:ln>
                <a:noFill/>
              </a:ln>
              <a:solidFill>
                <a:srgbClr val="003366"/>
              </a:solidFill>
              <a:effectLst/>
              <a:uLnTx/>
              <a:uFillTx/>
              <a:latin typeface="Calibri" panose="020F0502020204030204" pitchFamily="34" charset="0"/>
              <a:ea typeface="WenQuanYi Micro Hei" charset="0"/>
              <a:cs typeface="Calibri" panose="020F0502020204030204" pitchFamily="34" charset="0"/>
            </a:endParaRPr>
          </a:p>
          <a:p>
            <a:pPr marL="0" marR="0" lvl="0" indent="0" algn="l" defTabSz="914400" rtl="0" eaLnBrk="1" fontAlgn="base" latinLnBrk="0" hangingPunct="1">
              <a:lnSpc>
                <a:spcPct val="100000"/>
              </a:lnSpc>
              <a:spcBef>
                <a:spcPts val="600"/>
              </a:spcBef>
              <a:spcAft>
                <a:spcPct val="0"/>
              </a:spcAft>
              <a:buClrTx/>
              <a:buSzPct val="75000"/>
              <a:buFontTx/>
              <a:buNone/>
              <a:tabLst/>
              <a:defRPr/>
            </a:pPr>
            <a:r>
              <a:rPr kumimoji="0" lang="de-DE" altLang="de-DE" sz="2000" b="1" i="0" u="none" strike="noStrike" kern="1200" cap="none" spc="0" normalizeH="0" baseline="0" noProof="0" dirty="0">
                <a:ln>
                  <a:noFill/>
                </a:ln>
                <a:solidFill>
                  <a:srgbClr val="003366"/>
                </a:solidFill>
                <a:effectLst/>
                <a:uLnTx/>
                <a:uFillTx/>
                <a:latin typeface="Calibri" panose="020F0502020204030204" pitchFamily="34" charset="0"/>
                <a:ea typeface="WenQuanYi Micro Hei" charset="0"/>
                <a:cs typeface="Calibri" panose="020F0502020204030204" pitchFamily="34" charset="0"/>
              </a:rPr>
              <a:t>Kontakt:		</a:t>
            </a:r>
            <a:r>
              <a:rPr kumimoji="0" lang="de-DE" altLang="de-DE" sz="2000" b="0" i="0" u="none" strike="noStrike" kern="1200" cap="none" spc="0" normalizeH="0" baseline="0" noProof="0" dirty="0">
                <a:ln>
                  <a:noFill/>
                </a:ln>
                <a:solidFill>
                  <a:srgbClr val="003366"/>
                </a:solidFill>
                <a:effectLst/>
                <a:uLnTx/>
                <a:uFillTx/>
                <a:latin typeface="Calibri" panose="020F0502020204030204" pitchFamily="34" charset="0"/>
                <a:ea typeface="WenQuanYi Micro Hei" charset="0"/>
                <a:cs typeface="Calibri" panose="020F0502020204030204" pitchFamily="34" charset="0"/>
              </a:rPr>
              <a:t>Kerstin</a:t>
            </a:r>
            <a:r>
              <a:rPr kumimoji="0" lang="de-DE" altLang="de-DE" sz="2000" b="1" i="0" u="none" strike="noStrike" kern="1200" cap="none" spc="0" normalizeH="0" baseline="0" noProof="0" dirty="0">
                <a:ln>
                  <a:noFill/>
                </a:ln>
                <a:solidFill>
                  <a:srgbClr val="003366"/>
                </a:solidFill>
                <a:effectLst/>
                <a:uLnTx/>
                <a:uFillTx/>
                <a:latin typeface="Calibri" panose="020F0502020204030204" pitchFamily="34" charset="0"/>
                <a:ea typeface="WenQuanYi Micro Hei" charset="0"/>
                <a:cs typeface="Calibri" panose="020F0502020204030204" pitchFamily="34" charset="0"/>
              </a:rPr>
              <a:t> </a:t>
            </a:r>
            <a:r>
              <a:rPr kumimoji="0" lang="de-DE" altLang="de-DE" sz="2000" b="0" i="0" u="none" strike="noStrike" kern="1200" cap="none" spc="0" normalizeH="0" baseline="0" noProof="0" dirty="0">
                <a:ln>
                  <a:noFill/>
                </a:ln>
                <a:solidFill>
                  <a:srgbClr val="003366"/>
                </a:solidFill>
                <a:effectLst/>
                <a:uLnTx/>
                <a:uFillTx/>
                <a:latin typeface="Calibri" panose="020F0502020204030204" pitchFamily="34" charset="0"/>
                <a:ea typeface="WenQuanYi Micro Hei" charset="0"/>
                <a:cs typeface="Calibri" panose="020F0502020204030204" pitchFamily="34" charset="0"/>
              </a:rPr>
              <a:t>Dahmen</a:t>
            </a:r>
          </a:p>
          <a:p>
            <a:pPr marL="0" marR="0" lvl="0" indent="0" algn="l" defTabSz="914400" rtl="0" eaLnBrk="1" fontAlgn="base" latinLnBrk="0" hangingPunct="1">
              <a:lnSpc>
                <a:spcPct val="100000"/>
              </a:lnSpc>
              <a:spcBef>
                <a:spcPts val="500"/>
              </a:spcBef>
              <a:spcAft>
                <a:spcPct val="0"/>
              </a:spcAft>
              <a:buClrTx/>
              <a:buSzPct val="75000"/>
              <a:buFontTx/>
              <a:buNone/>
              <a:tabLst/>
              <a:defRPr/>
            </a:pPr>
            <a:r>
              <a:rPr kumimoji="0" lang="de-DE" altLang="de-DE" sz="2000" b="1" i="0" u="none" strike="noStrike" kern="1200" cap="none" spc="0" normalizeH="0" baseline="0" noProof="0" dirty="0">
                <a:ln>
                  <a:noFill/>
                </a:ln>
                <a:solidFill>
                  <a:srgbClr val="003366"/>
                </a:solidFill>
                <a:effectLst/>
                <a:uLnTx/>
                <a:uFillTx/>
                <a:latin typeface="Calibri" panose="020F0502020204030204" pitchFamily="34" charset="0"/>
                <a:ea typeface="WenQuanYi Micro Hei" charset="0"/>
                <a:cs typeface="Calibri" panose="020F0502020204030204" pitchFamily="34" charset="0"/>
              </a:rPr>
              <a:t>E-Mail:		</a:t>
            </a:r>
            <a:r>
              <a:rPr kumimoji="0" lang="de-DE" altLang="de-DE" sz="2000" b="0" i="0" u="none" strike="noStrike" kern="1200" cap="none" spc="0" normalizeH="0" baseline="0" noProof="0" dirty="0">
                <a:ln>
                  <a:noFill/>
                </a:ln>
                <a:solidFill>
                  <a:srgbClr val="003366"/>
                </a:solidFill>
                <a:effectLst/>
                <a:uLnTx/>
                <a:uFillTx/>
                <a:latin typeface="Calibri" panose="020F0502020204030204" pitchFamily="34" charset="0"/>
                <a:ea typeface="WenQuanYi Micro Hei" charset="0"/>
                <a:cs typeface="Calibri" panose="020F0502020204030204" pitchFamily="34" charset="0"/>
              </a:rPr>
              <a:t>fairschnitt@femnet-ev.de</a:t>
            </a:r>
          </a:p>
          <a:p>
            <a:pPr marL="0" marR="0" lvl="0" indent="0" algn="l" defTabSz="914400" rtl="0" eaLnBrk="1" fontAlgn="base" latinLnBrk="0" hangingPunct="1">
              <a:lnSpc>
                <a:spcPct val="100000"/>
              </a:lnSpc>
              <a:spcBef>
                <a:spcPts val="500"/>
              </a:spcBef>
              <a:spcAft>
                <a:spcPct val="0"/>
              </a:spcAft>
              <a:buClrTx/>
              <a:buSzPct val="75000"/>
              <a:buFontTx/>
              <a:buNone/>
              <a:tabLst/>
              <a:defRPr/>
            </a:pPr>
            <a:r>
              <a:rPr kumimoji="0" lang="de-DE" altLang="de-DE" sz="2000" b="1" i="0" u="none" strike="noStrike" kern="1200" cap="none" spc="0" normalizeH="0" baseline="0" noProof="0" dirty="0">
                <a:ln>
                  <a:noFill/>
                </a:ln>
                <a:solidFill>
                  <a:srgbClr val="002060"/>
                </a:solidFill>
                <a:effectLst/>
                <a:uLnTx/>
                <a:uFillTx/>
                <a:latin typeface="Calibri" panose="020F0502020204030204" pitchFamily="34" charset="0"/>
                <a:ea typeface="WenQuanYi Micro Hei" charset="0"/>
                <a:cs typeface="Calibri" panose="020F0502020204030204" pitchFamily="34" charset="0"/>
              </a:rPr>
              <a:t>Internet:	</a:t>
            </a:r>
            <a:r>
              <a:rPr kumimoji="0" lang="de-DE" sz="2000" b="0" i="1"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www.fairschnitt.org</a:t>
            </a:r>
          </a:p>
          <a:p>
            <a:pPr marL="0" marR="0" lvl="0" indent="0" algn="l" defTabSz="914400" rtl="0" eaLnBrk="1" fontAlgn="base" latinLnBrk="0" hangingPunct="1">
              <a:lnSpc>
                <a:spcPct val="100000"/>
              </a:lnSpc>
              <a:spcBef>
                <a:spcPts val="500"/>
              </a:spcBef>
              <a:spcAft>
                <a:spcPct val="0"/>
              </a:spcAft>
              <a:buClrTx/>
              <a:buSzPct val="75000"/>
              <a:buFontTx/>
              <a:buNone/>
              <a:tabLst/>
              <a:defRPr/>
            </a:pPr>
            <a:r>
              <a:rPr kumimoji="0" lang="de-DE" sz="2000" b="1" i="0" u="none" strike="noStrike" kern="1200" cap="none" spc="0" normalizeH="0" baseline="0" noProof="0" dirty="0">
                <a:ln>
                  <a:noFill/>
                </a:ln>
                <a:solidFill>
                  <a:srgbClr val="003366">
                    <a:lumMod val="75000"/>
                  </a:srgbClr>
                </a:solidFill>
                <a:effectLst/>
                <a:uLnTx/>
                <a:uFillTx/>
                <a:latin typeface="Calibri" panose="020F0502020204030204" pitchFamily="34" charset="0"/>
                <a:ea typeface="+mn-ea"/>
                <a:cs typeface="Calibri" panose="020F0502020204030204" pitchFamily="34" charset="0"/>
              </a:rPr>
              <a:t>Tel.:		</a:t>
            </a:r>
            <a:r>
              <a:rPr kumimoji="0" lang="de-DE" sz="2000" b="0" i="0" u="none" strike="noStrike" kern="1200" cap="none" spc="0" normalizeH="0" baseline="0" noProof="0" dirty="0">
                <a:ln>
                  <a:noFill/>
                </a:ln>
                <a:solidFill>
                  <a:srgbClr val="003366">
                    <a:lumMod val="75000"/>
                  </a:srgbClr>
                </a:solidFill>
                <a:effectLst/>
                <a:uLnTx/>
                <a:uFillTx/>
                <a:latin typeface="Calibri" panose="020F0502020204030204" pitchFamily="34" charset="0"/>
                <a:ea typeface="+mn-ea"/>
                <a:cs typeface="Calibri" panose="020F0502020204030204" pitchFamily="34" charset="0"/>
              </a:rPr>
              <a:t>0228 - 18038116</a:t>
            </a:r>
          </a:p>
        </p:txBody>
      </p:sp>
      <p:sp>
        <p:nvSpPr>
          <p:cNvPr id="50181" name="Text Box 5">
            <a:extLst>
              <a:ext uri="{FF2B5EF4-FFF2-40B4-BE49-F238E27FC236}">
                <a16:creationId xmlns:a16="http://schemas.microsoft.com/office/drawing/2014/main" id="{0AE8439C-BD3D-4752-B7BD-3B9413C8B46C}"/>
              </a:ext>
            </a:extLst>
          </p:cNvPr>
          <p:cNvSpPr txBox="1">
            <a:spLocks noChangeArrowheads="1"/>
          </p:cNvSpPr>
          <p:nvPr/>
        </p:nvSpPr>
        <p:spPr bwMode="auto">
          <a:xfrm rot="-745206">
            <a:off x="4940300" y="3822700"/>
            <a:ext cx="504031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1" rIns="91420" bIns="45711">
            <a:spAutoFit/>
          </a:bodyPr>
          <a:lstStyle>
            <a:lvl1pPr>
              <a:defRPr>
                <a:solidFill>
                  <a:schemeClr val="tx1"/>
                </a:solidFill>
                <a:latin typeface="Arial" panose="020B0604020202020204" pitchFamily="34" charset="0"/>
                <a:ea typeface="Microsoft YaHei" panose="020B0503020204020204" pitchFamily="34" charset="-122"/>
              </a:defRPr>
            </a:lvl1pPr>
            <a:lvl2pPr marL="457200">
              <a:defRPr>
                <a:solidFill>
                  <a:schemeClr val="tx1"/>
                </a:solidFill>
                <a:latin typeface="Arial" panose="020B0604020202020204" pitchFamily="34" charset="0"/>
                <a:ea typeface="Microsoft YaHei" panose="020B0503020204020204" pitchFamily="34" charset="-122"/>
              </a:defRPr>
            </a:lvl2pPr>
            <a:lvl3pPr marL="914400">
              <a:defRPr>
                <a:solidFill>
                  <a:schemeClr val="tx1"/>
                </a:solidFill>
                <a:latin typeface="Arial" panose="020B0604020202020204" pitchFamily="34" charset="0"/>
                <a:ea typeface="Microsoft YaHei" panose="020B0503020204020204" pitchFamily="34" charset="-122"/>
              </a:defRPr>
            </a:lvl3pPr>
            <a:lvl4pPr marL="1371600">
              <a:defRPr>
                <a:solidFill>
                  <a:schemeClr val="tx1"/>
                </a:solidFill>
                <a:latin typeface="Arial" panose="020B0604020202020204" pitchFamily="34" charset="0"/>
                <a:ea typeface="Microsoft YaHei" panose="020B0503020204020204" pitchFamily="34" charset="-122"/>
              </a:defRPr>
            </a:lvl4pPr>
            <a:lvl5pPr marL="1828800">
              <a:defRPr>
                <a:solidFill>
                  <a:schemeClr val="tx1"/>
                </a:solidFill>
                <a:latin typeface="Arial" panose="020B0604020202020204" pitchFamily="34" charset="0"/>
                <a:ea typeface="Microsoft YaHei" panose="020B0503020204020204" pitchFamily="34" charset="-122"/>
              </a:defRPr>
            </a:lvl5pPr>
            <a:lvl6pPr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de-DE" altLang="de-DE" sz="6600" b="1" i="1" u="none" strike="noStrike" kern="1200" cap="none" spc="0" normalizeH="0" baseline="0" noProof="0">
                <a:ln>
                  <a:noFill/>
                </a:ln>
                <a:solidFill>
                  <a:srgbClr val="003366"/>
                </a:solidFill>
                <a:effectLst/>
                <a:uLnTx/>
                <a:uFillTx/>
                <a:latin typeface="Comic Sans MS" panose="030F0702030302020204" pitchFamily="66" charset="0"/>
                <a:ea typeface="MS PGothic" panose="020B0600070205080204" pitchFamily="34" charset="-128"/>
                <a:cs typeface="Arial" panose="020B0604020202020204" pitchFamily="34" charset="0"/>
              </a:rPr>
              <a:t>Fragen?</a:t>
            </a:r>
          </a:p>
        </p:txBody>
      </p:sp>
      <p:sp>
        <p:nvSpPr>
          <p:cNvPr id="50185" name="Rechteck 1">
            <a:extLst>
              <a:ext uri="{FF2B5EF4-FFF2-40B4-BE49-F238E27FC236}">
                <a16:creationId xmlns:a16="http://schemas.microsoft.com/office/drawing/2014/main" id="{CC6A36A8-89DD-463E-AC5D-4462CBA38996}"/>
              </a:ext>
            </a:extLst>
          </p:cNvPr>
          <p:cNvSpPr>
            <a:spLocks noChangeArrowheads="1"/>
          </p:cNvSpPr>
          <p:nvPr/>
        </p:nvSpPr>
        <p:spPr bwMode="auto">
          <a:xfrm>
            <a:off x="0" y="6457950"/>
            <a:ext cx="755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r>
              <a:rPr kumimoji="0" lang="de-DE" altLang="de-DE" sz="20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23</a:t>
            </a:r>
          </a:p>
        </p:txBody>
      </p:sp>
      <p:sp>
        <p:nvSpPr>
          <p:cNvPr id="50186" name="Fußzeilenplatzhalter 1">
            <a:extLst>
              <a:ext uri="{FF2B5EF4-FFF2-40B4-BE49-F238E27FC236}">
                <a16:creationId xmlns:a16="http://schemas.microsoft.com/office/drawing/2014/main" id="{93B288C8-6C13-4D16-86A3-7A61F110DF5C}"/>
              </a:ext>
            </a:extLst>
          </p:cNvPr>
          <p:cNvSpPr>
            <a:spLocks noGrp="1"/>
          </p:cNvSpPr>
          <p:nvPr>
            <p:ph type="ftr" sz="quarter" idx="11"/>
          </p:nvPr>
        </p:nvSpPr>
        <p:spPr>
          <a:xfrm>
            <a:off x="6248400" y="6550223"/>
            <a:ext cx="2895600" cy="307777"/>
          </a:xfrm>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dirty="0">
                <a:ln>
                  <a:noFill/>
                </a:ln>
                <a:solidFill>
                  <a:srgbClr val="002060"/>
                </a:solidFill>
                <a:effectLst/>
                <a:uLnTx/>
                <a:uFillTx/>
                <a:latin typeface="Calibri" panose="020F0502020204030204" pitchFamily="34" charset="0"/>
                <a:ea typeface="MS PGothic" panose="020B0600070205080204" pitchFamily="34" charset="-128"/>
                <a:cs typeface="Calibri" panose="020F0502020204030204" pitchFamily="34" charset="0"/>
              </a:rPr>
              <a:t>Multiplikatorin</a:t>
            </a:r>
          </a:p>
        </p:txBody>
      </p:sp>
      <p:sp>
        <p:nvSpPr>
          <p:cNvPr id="12" name="Text Box 2">
            <a:extLst>
              <a:ext uri="{FF2B5EF4-FFF2-40B4-BE49-F238E27FC236}">
                <a16:creationId xmlns:a16="http://schemas.microsoft.com/office/drawing/2014/main" id="{2135DDFA-9D8F-445D-AC79-3B20B4E93815}"/>
              </a:ext>
            </a:extLst>
          </p:cNvPr>
          <p:cNvSpPr txBox="1">
            <a:spLocks noChangeArrowheads="1"/>
          </p:cNvSpPr>
          <p:nvPr/>
        </p:nvSpPr>
        <p:spPr bwMode="auto">
          <a:xfrm>
            <a:off x="858170" y="5503512"/>
            <a:ext cx="6441071" cy="9797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20" tIns="45711" rIns="91420" bIns="45711">
            <a:spAutoFit/>
          </a:bodyPr>
          <a:ls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106" algn="l" rtl="0" eaLnBrk="0" fontAlgn="base" hangingPunct="0">
              <a:spcBef>
                <a:spcPct val="0"/>
              </a:spcBef>
              <a:spcAft>
                <a:spcPct val="0"/>
              </a:spcAft>
              <a:defRPr sz="2400" kern="1200">
                <a:solidFill>
                  <a:schemeClr val="tx1"/>
                </a:solidFill>
                <a:latin typeface="Times New Roman" charset="0"/>
                <a:ea typeface="+mn-ea"/>
                <a:cs typeface="+mn-cs"/>
              </a:defRPr>
            </a:lvl2pPr>
            <a:lvl3pPr marL="914210" algn="l" rtl="0" eaLnBrk="0" fontAlgn="base" hangingPunct="0">
              <a:spcBef>
                <a:spcPct val="0"/>
              </a:spcBef>
              <a:spcAft>
                <a:spcPct val="0"/>
              </a:spcAft>
              <a:defRPr sz="2400" kern="1200">
                <a:solidFill>
                  <a:schemeClr val="tx1"/>
                </a:solidFill>
                <a:latin typeface="Times New Roman" charset="0"/>
                <a:ea typeface="+mn-ea"/>
                <a:cs typeface="+mn-cs"/>
              </a:defRPr>
            </a:lvl3pPr>
            <a:lvl4pPr marL="1371316" algn="l" rtl="0" eaLnBrk="0" fontAlgn="base" hangingPunct="0">
              <a:spcBef>
                <a:spcPct val="0"/>
              </a:spcBef>
              <a:spcAft>
                <a:spcPct val="0"/>
              </a:spcAft>
              <a:defRPr sz="2400" kern="1200">
                <a:solidFill>
                  <a:schemeClr val="tx1"/>
                </a:solidFill>
                <a:latin typeface="Times New Roman" charset="0"/>
                <a:ea typeface="+mn-ea"/>
                <a:cs typeface="+mn-cs"/>
              </a:defRPr>
            </a:lvl4pPr>
            <a:lvl5pPr marL="1828421" algn="l" rtl="0" eaLnBrk="0" fontAlgn="base" hangingPunct="0">
              <a:spcBef>
                <a:spcPct val="0"/>
              </a:spcBef>
              <a:spcAft>
                <a:spcPct val="0"/>
              </a:spcAft>
              <a:defRPr sz="2400" kern="1200">
                <a:solidFill>
                  <a:schemeClr val="tx1"/>
                </a:solidFill>
                <a:latin typeface="Times New Roman" charset="0"/>
                <a:ea typeface="+mn-ea"/>
                <a:cs typeface="+mn-cs"/>
              </a:defRPr>
            </a:lvl5pPr>
            <a:lvl6pPr marL="2285526" algn="l" defTabSz="914210" rtl="0" eaLnBrk="1" latinLnBrk="0" hangingPunct="1">
              <a:defRPr sz="2400" kern="1200">
                <a:solidFill>
                  <a:schemeClr val="tx1"/>
                </a:solidFill>
                <a:latin typeface="Times New Roman" charset="0"/>
                <a:ea typeface="+mn-ea"/>
                <a:cs typeface="+mn-cs"/>
              </a:defRPr>
            </a:lvl6pPr>
            <a:lvl7pPr marL="2742630" algn="l" defTabSz="914210" rtl="0" eaLnBrk="1" latinLnBrk="0" hangingPunct="1">
              <a:defRPr sz="2400" kern="1200">
                <a:solidFill>
                  <a:schemeClr val="tx1"/>
                </a:solidFill>
                <a:latin typeface="Times New Roman" charset="0"/>
                <a:ea typeface="+mn-ea"/>
                <a:cs typeface="+mn-cs"/>
              </a:defRPr>
            </a:lvl7pPr>
            <a:lvl8pPr marL="3199736" algn="l" defTabSz="914210" rtl="0" eaLnBrk="1" latinLnBrk="0" hangingPunct="1">
              <a:defRPr sz="2400" kern="1200">
                <a:solidFill>
                  <a:schemeClr val="tx1"/>
                </a:solidFill>
                <a:latin typeface="Times New Roman" charset="0"/>
                <a:ea typeface="+mn-ea"/>
                <a:cs typeface="+mn-cs"/>
              </a:defRPr>
            </a:lvl8pPr>
            <a:lvl9pPr marL="3656841" algn="l" defTabSz="914210" rtl="0" eaLnBrk="1" latinLnBrk="0" hangingPunct="1">
              <a:defRPr sz="2400" kern="1200">
                <a:solidFill>
                  <a:schemeClr val="tx1"/>
                </a:solidFill>
                <a:latin typeface="Times New Roman" charset="0"/>
                <a:ea typeface="+mn-ea"/>
                <a:cs typeface="+mn-cs"/>
              </a:defRPr>
            </a:lvl9pPr>
          </a:lstStyle>
          <a:p>
            <a:pPr marL="0" marR="0" lvl="0" indent="0" algn="l" defTabSz="912813" rtl="0" eaLnBrk="1" fontAlgn="base" latinLnBrk="0" hangingPunct="1">
              <a:lnSpc>
                <a:spcPct val="100000"/>
              </a:lnSpc>
              <a:spcBef>
                <a:spcPct val="0"/>
              </a:spcBef>
              <a:spcAft>
                <a:spcPts val="1000"/>
              </a:spcAft>
              <a:buClrTx/>
              <a:buSzTx/>
              <a:buFontTx/>
              <a:buNone/>
              <a:tabLst/>
              <a:defRPr/>
            </a:pPr>
            <a:r>
              <a:rPr kumimoji="0" lang="de-DE" altLang="de-DE" sz="900" b="0" i="0" u="none" strike="noStrike" kern="1200" cap="none" spc="0" normalizeH="0" baseline="0" noProof="0" dirty="0">
                <a:ln>
                  <a:noFill/>
                </a:ln>
                <a:solidFill>
                  <a:srgbClr val="003366"/>
                </a:solidFill>
                <a:effectLst/>
                <a:uLnTx/>
                <a:uFillTx/>
                <a:latin typeface="Calibri" panose="020F0502020204030204" pitchFamily="34" charset="0"/>
                <a:ea typeface="MS PGothic" panose="020B0600070205080204" pitchFamily="34" charset="-128"/>
                <a:cs typeface="Arial" panose="020B0604020202020204" pitchFamily="34" charset="0"/>
              </a:rPr>
              <a:t>Gefördert von		         aus Mitteln des Landes NRW		   und im Auftrag des   </a:t>
            </a:r>
          </a:p>
          <a:p>
            <a:pPr marL="0" marR="0" lvl="0" indent="0" algn="l" defTabSz="912813" rtl="0" eaLnBrk="1" fontAlgn="base" latinLnBrk="0" hangingPunct="1">
              <a:lnSpc>
                <a:spcPct val="100000"/>
              </a:lnSpc>
              <a:spcBef>
                <a:spcPct val="0"/>
              </a:spcBef>
              <a:spcAft>
                <a:spcPts val="1000"/>
              </a:spcAft>
              <a:buClrTx/>
              <a:buSzTx/>
              <a:buFontTx/>
              <a:buNone/>
              <a:tabLst/>
              <a:defRPr/>
            </a:pPr>
            <a:endParaRPr kumimoji="0" lang="de-DE" altLang="de-DE" sz="800" b="0" i="0" u="none" strike="noStrike" kern="1200" cap="none" spc="0" normalizeH="0" baseline="0" noProof="0" dirty="0">
              <a:ln>
                <a:noFill/>
              </a:ln>
              <a:solidFill>
                <a:srgbClr val="003366"/>
              </a:solidFill>
              <a:effectLst/>
              <a:uLnTx/>
              <a:uFillTx/>
              <a:latin typeface="Calibri" panose="020F0502020204030204" pitchFamily="34" charset="0"/>
              <a:ea typeface="MS PGothic" panose="020B0600070205080204" pitchFamily="34" charset="-128"/>
              <a:cs typeface="Arial" panose="020B0604020202020204" pitchFamily="34" charset="0"/>
            </a:endParaRPr>
          </a:p>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de-DE" altLang="de-DE" sz="2400" b="0" i="0" u="none" strike="noStrike" kern="1200" cap="none" spc="0" normalizeH="0" baseline="0" noProof="0" dirty="0">
              <a:ln>
                <a:noFill/>
              </a:ln>
              <a:solidFill>
                <a:srgbClr val="003366"/>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pic>
        <p:nvPicPr>
          <p:cNvPr id="13" name="Picture 2">
            <a:extLst>
              <a:ext uri="{FF2B5EF4-FFF2-40B4-BE49-F238E27FC236}">
                <a16:creationId xmlns:a16="http://schemas.microsoft.com/office/drawing/2014/main" id="{1860C891-2D20-4CEE-819D-BD54D282EE7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210302" y="5672410"/>
            <a:ext cx="2219325"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Grafik 13">
            <a:extLst>
              <a:ext uri="{FF2B5EF4-FFF2-40B4-BE49-F238E27FC236}">
                <a16:creationId xmlns:a16="http://schemas.microsoft.com/office/drawing/2014/main" id="{FE992FC1-7F4D-4B71-ABCD-E588B90E60B0}"/>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266809" y="5534100"/>
            <a:ext cx="1769687" cy="773054"/>
          </a:xfrm>
          <a:prstGeom prst="rect">
            <a:avLst/>
          </a:prstGeom>
        </p:spPr>
      </p:pic>
      <p:pic>
        <p:nvPicPr>
          <p:cNvPr id="15" name="Grafik 14">
            <a:extLst>
              <a:ext uri="{FF2B5EF4-FFF2-40B4-BE49-F238E27FC236}">
                <a16:creationId xmlns:a16="http://schemas.microsoft.com/office/drawing/2014/main" id="{3DC1D3F7-344D-4551-BCE8-5159DC4C853B}"/>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23258" y="5825237"/>
            <a:ext cx="1796089" cy="555720"/>
          </a:xfrm>
          <a:prstGeom prst="rect">
            <a:avLst/>
          </a:prstGeom>
        </p:spPr>
      </p:pic>
      <p:pic>
        <p:nvPicPr>
          <p:cNvPr id="16" name="Grafik 15">
            <a:extLst>
              <a:ext uri="{FF2B5EF4-FFF2-40B4-BE49-F238E27FC236}">
                <a16:creationId xmlns:a16="http://schemas.microsoft.com/office/drawing/2014/main" id="{2EA0EEF9-32E8-40F8-A0DB-2458052D6631}"/>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983972" y="5881159"/>
            <a:ext cx="1989247" cy="49979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9">
            <a:extLst>
              <a:ext uri="{FF2B5EF4-FFF2-40B4-BE49-F238E27FC236}">
                <a16:creationId xmlns:a16="http://schemas.microsoft.com/office/drawing/2014/main" id="{60067975-BECC-4B3D-9846-979BCA6FC055}"/>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19900" y="2555875"/>
            <a:ext cx="2000250" cy="418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ext Box 6">
            <a:extLst>
              <a:ext uri="{FF2B5EF4-FFF2-40B4-BE49-F238E27FC236}">
                <a16:creationId xmlns:a16="http://schemas.microsoft.com/office/drawing/2014/main" id="{B275E721-78CB-4526-A4CE-0E13889822EA}"/>
              </a:ext>
            </a:extLst>
          </p:cNvPr>
          <p:cNvSpPr txBox="1">
            <a:spLocks noChangeArrowheads="1"/>
          </p:cNvSpPr>
          <p:nvPr/>
        </p:nvSpPr>
        <p:spPr bwMode="auto">
          <a:xfrm>
            <a:off x="1116013" y="1085850"/>
            <a:ext cx="82296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15" tIns="56804" rIns="81615" bIns="40807"/>
          <a:lstStyle>
            <a:lvl1pPr defTabSz="40481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1pPr>
            <a:lvl2pPr defTabSz="40481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2pPr>
            <a:lvl3pPr defTabSz="40481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3pPr>
            <a:lvl4pPr defTabSz="40481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4pPr>
            <a:lvl5pPr defTabSz="40481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0481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0481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0481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0481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S PGothic" panose="020B0600070205080204" pitchFamily="34" charset="-128"/>
              </a:defRPr>
            </a:lvl9pPr>
          </a:lstStyle>
          <a:p>
            <a:pPr marL="0" marR="0" lvl="0" indent="0" algn="l" defTabSz="40481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de-DE" altLang="de-DE" sz="2000" b="1"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Projektziel: </a:t>
            </a:r>
            <a:r>
              <a:rPr kumimoji="0" lang="de-DE" altLang="de-DE" sz="2000" b="0"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Aufklärung der Studierenden modebezogener, wirtschaftswissenschaftlicher und Lehramtsstudiengänge über Rechte</a:t>
            </a:r>
          </a:p>
          <a:p>
            <a:pPr marL="0" marR="0" lvl="0" indent="0" algn="l" defTabSz="40481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de-DE" altLang="de-DE" sz="2000" b="0"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der </a:t>
            </a:r>
            <a:r>
              <a:rPr kumimoji="0" lang="de-DE" altLang="de-DE" sz="2000" b="0" i="0" u="none" strike="noStrike" kern="1200" cap="none" spc="0" normalizeH="0" baseline="0" noProof="0" dirty="0" err="1">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Näher_innen</a:t>
            </a:r>
            <a:r>
              <a:rPr kumimoji="0" lang="de-DE" altLang="de-DE" sz="2000" b="0"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 Sozial- und Umweltstandards sowie Verantwortung</a:t>
            </a:r>
          </a:p>
          <a:p>
            <a:pPr marL="0" marR="0" lvl="0" indent="0" algn="l" defTabSz="40481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de-DE" altLang="de-DE" sz="2000" b="0"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von Unternehmen</a:t>
            </a:r>
          </a:p>
          <a:p>
            <a:pPr marL="0" marR="0" lvl="0" indent="0" algn="l" defTabSz="40481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de-DE" altLang="de-DE" sz="1800" b="0"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endParaRPr>
          </a:p>
        </p:txBody>
      </p:sp>
      <p:sp>
        <p:nvSpPr>
          <p:cNvPr id="46084" name="Rechteck 2">
            <a:extLst>
              <a:ext uri="{FF2B5EF4-FFF2-40B4-BE49-F238E27FC236}">
                <a16:creationId xmlns:a16="http://schemas.microsoft.com/office/drawing/2014/main" id="{11ADD8EF-7261-4FF4-A55D-B621742AFB12}"/>
              </a:ext>
            </a:extLst>
          </p:cNvPr>
          <p:cNvSpPr>
            <a:spLocks noChangeArrowheads="1"/>
          </p:cNvSpPr>
          <p:nvPr/>
        </p:nvSpPr>
        <p:spPr bwMode="auto">
          <a:xfrm>
            <a:off x="-3175" y="6457950"/>
            <a:ext cx="755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r>
              <a:rPr kumimoji="0" lang="de-DE" altLang="de-DE" sz="20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3</a:t>
            </a:r>
          </a:p>
        </p:txBody>
      </p:sp>
      <p:sp>
        <p:nvSpPr>
          <p:cNvPr id="4" name="Textfeld 3">
            <a:extLst>
              <a:ext uri="{FF2B5EF4-FFF2-40B4-BE49-F238E27FC236}">
                <a16:creationId xmlns:a16="http://schemas.microsoft.com/office/drawing/2014/main" id="{2A2B765F-1B3C-4615-BF95-FF7D5344D041}"/>
              </a:ext>
            </a:extLst>
          </p:cNvPr>
          <p:cNvSpPr txBox="1"/>
          <p:nvPr/>
        </p:nvSpPr>
        <p:spPr>
          <a:xfrm>
            <a:off x="1116013" y="2555875"/>
            <a:ext cx="7308850" cy="1957388"/>
          </a:xfrm>
          <a:prstGeom prst="rect">
            <a:avLst/>
          </a:prstGeom>
          <a:noFill/>
        </p:spPr>
        <p:txBody>
          <a:bodyPr>
            <a:spAutoFit/>
          </a:bodyPr>
          <a:lstStyle/>
          <a:p>
            <a:pPr marL="0" marR="0" lvl="0" indent="0" algn="l" defTabSz="914400" rtl="0" eaLnBrk="0" fontAlgn="base" latinLnBrk="0" hangingPunct="0">
              <a:lnSpc>
                <a:spcPct val="93000"/>
              </a:lnSpc>
              <a:spcBef>
                <a:spcPct val="0"/>
              </a:spcBef>
              <a:spcAft>
                <a:spcPts val="522"/>
              </a:spcAft>
              <a:buClrTx/>
              <a:buSzTx/>
              <a:buFontTx/>
              <a:buNone/>
              <a:tabLst/>
              <a:defRPr/>
            </a:pPr>
            <a:r>
              <a:rPr kumimoji="0" lang="de-DE"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Aktivitäten:</a:t>
            </a:r>
          </a:p>
          <a:p>
            <a:pPr marL="285750" marR="0" lvl="0" indent="-285750" algn="l" defTabSz="914400" rtl="0" eaLnBrk="0" fontAlgn="base" latinLnBrk="0" hangingPunct="0">
              <a:lnSpc>
                <a:spcPct val="93000"/>
              </a:lnSpc>
              <a:spcBef>
                <a:spcPct val="0"/>
              </a:spcBef>
              <a:spcAft>
                <a:spcPts val="522"/>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Vorträge und Seminare and Hochschulen</a:t>
            </a:r>
          </a:p>
          <a:p>
            <a:pPr marL="285750" marR="0" lvl="0" indent="-285750" algn="l" defTabSz="914400" rtl="0" eaLnBrk="0" fontAlgn="base" latinLnBrk="0" hangingPunct="0">
              <a:lnSpc>
                <a:spcPct val="93000"/>
              </a:lnSpc>
              <a:spcBef>
                <a:spcPct val="0"/>
              </a:spcBef>
              <a:spcAft>
                <a:spcPts val="522"/>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Betreuung und Beratung von Studieren</a:t>
            </a:r>
          </a:p>
          <a:p>
            <a:pPr marL="285750" marR="0" lvl="0" indent="-285750" algn="l" defTabSz="914400" rtl="0" eaLnBrk="0" fontAlgn="base" latinLnBrk="0" hangingPunct="0">
              <a:lnSpc>
                <a:spcPct val="93000"/>
              </a:lnSpc>
              <a:spcBef>
                <a:spcPct val="0"/>
              </a:spcBef>
              <a:spcAft>
                <a:spcPts val="522"/>
              </a:spcAft>
              <a:buClrTx/>
              <a:buSzTx/>
              <a:buFont typeface="Arial" panose="020B0604020202020204" pitchFamily="34" charset="0"/>
              <a:buChar char="•"/>
              <a:tabLst/>
              <a:defRPr/>
            </a:pPr>
            <a:r>
              <a:rPr kumimoji="0" lang="de-DE" sz="1800" b="0"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Modeblog</a:t>
            </a:r>
            <a:r>
              <a:rPr kumimoji="0" lang="de-DE" sz="1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de-DE" sz="1800" b="0" i="1"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modefairarbeiten.de</a:t>
            </a:r>
          </a:p>
          <a:p>
            <a:pPr marL="285750" marR="0" lvl="0" indent="-285750" algn="l" defTabSz="914400" rtl="0" eaLnBrk="0" fontAlgn="base" latinLnBrk="0" hangingPunct="0">
              <a:lnSpc>
                <a:spcPct val="93000"/>
              </a:lnSpc>
              <a:spcBef>
                <a:spcPct val="0"/>
              </a:spcBef>
              <a:spcAft>
                <a:spcPts val="522"/>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Konferenzen und Informationsveranstaltungen</a:t>
            </a:r>
          </a:p>
          <a:p>
            <a:pPr marL="285750" marR="0" lvl="0" indent="-285750" algn="l" defTabSz="914400" rtl="0" eaLnBrk="0" fontAlgn="base" latinLnBrk="0" hangingPunct="0">
              <a:lnSpc>
                <a:spcPct val="93000"/>
              </a:lnSpc>
              <a:spcBef>
                <a:spcPct val="0"/>
              </a:spcBef>
              <a:spcAft>
                <a:spcPts val="522"/>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Webseite </a:t>
            </a:r>
            <a:r>
              <a:rPr kumimoji="0" lang="de-DE" sz="1800" b="0" i="1"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fairschnitt.org </a:t>
            </a:r>
            <a:r>
              <a:rPr kumimoji="0" lang="de-DE" sz="1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mit Bildungsmaterialien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latin typeface="Calibri" panose="020F0502020204030204" pitchFamily="34" charset="0"/>
                <a:cs typeface="Calibri" panose="020F0502020204030204" pitchFamily="34" charset="0"/>
              </a:rPr>
              <a:t>Quellen</a:t>
            </a:r>
          </a:p>
        </p:txBody>
      </p:sp>
      <p:sp>
        <p:nvSpPr>
          <p:cNvPr id="7" name="Inhaltsplatzhalter 6"/>
          <p:cNvSpPr>
            <a:spLocks noGrp="1"/>
          </p:cNvSpPr>
          <p:nvPr>
            <p:ph idx="1"/>
          </p:nvPr>
        </p:nvSpPr>
        <p:spPr>
          <a:xfrm>
            <a:off x="914400" y="2362200"/>
            <a:ext cx="8001000" cy="4019128"/>
          </a:xfrm>
        </p:spPr>
        <p:txBody>
          <a:bodyPr>
            <a:normAutofit/>
          </a:bodyPr>
          <a:lstStyle/>
          <a:p>
            <a:pPr>
              <a:lnSpc>
                <a:spcPct val="120000"/>
              </a:lnSpc>
              <a:spcBef>
                <a:spcPts val="300"/>
              </a:spcBef>
              <a:spcAft>
                <a:spcPts val="300"/>
              </a:spcAft>
              <a:buNone/>
            </a:pPr>
            <a:r>
              <a:rPr lang="de-DE" sz="2000" dirty="0">
                <a:latin typeface="Calibri" panose="020F0502020204030204" pitchFamily="34" charset="0"/>
                <a:cs typeface="Calibri" panose="020F0502020204030204" pitchFamily="34" charset="0"/>
              </a:rPr>
              <a:t>Burckhardt, Gisela (2014): Todschick. Heyne Verlag.</a:t>
            </a:r>
          </a:p>
          <a:p>
            <a:pPr>
              <a:lnSpc>
                <a:spcPct val="120000"/>
              </a:lnSpc>
              <a:spcBef>
                <a:spcPts val="300"/>
              </a:spcBef>
              <a:spcAft>
                <a:spcPts val="300"/>
              </a:spcAft>
              <a:buNone/>
              <a:defRPr/>
            </a:pPr>
            <a:r>
              <a:rPr lang="de-DE" sz="2000" dirty="0">
                <a:latin typeface="Calibri" panose="020F0502020204030204" pitchFamily="34" charset="0"/>
                <a:cs typeface="Calibri" panose="020F0502020204030204" pitchFamily="34" charset="0"/>
              </a:rPr>
              <a:t>BSCI: </a:t>
            </a:r>
            <a:r>
              <a:rPr lang="de-DE" sz="2000" dirty="0">
                <a:latin typeface="Calibri" panose="020F0502020204030204" pitchFamily="34" charset="0"/>
                <a:cs typeface="Calibri" panose="020F0502020204030204" pitchFamily="34" charset="0"/>
                <a:hlinkClick r:id="rId3"/>
              </a:rPr>
              <a:t>https://www.amfori.org</a:t>
            </a:r>
            <a:r>
              <a:rPr lang="de-DE" sz="2000" dirty="0">
                <a:latin typeface="Calibri" panose="020F0502020204030204" pitchFamily="34" charset="0"/>
                <a:cs typeface="Calibri" panose="020F0502020204030204" pitchFamily="34" charset="0"/>
              </a:rPr>
              <a:t>, Zugriff am 09.04.2019</a:t>
            </a:r>
          </a:p>
          <a:p>
            <a:pPr>
              <a:lnSpc>
                <a:spcPct val="120000"/>
              </a:lnSpc>
              <a:spcBef>
                <a:spcPts val="300"/>
              </a:spcBef>
              <a:spcAft>
                <a:spcPts val="300"/>
              </a:spcAft>
              <a:buNone/>
              <a:defRPr/>
            </a:pPr>
            <a:r>
              <a:rPr lang="de-DE" sz="2000" dirty="0">
                <a:latin typeface="Calibri" panose="020F0502020204030204" pitchFamily="34" charset="0"/>
                <a:cs typeface="Calibri" panose="020F0502020204030204" pitchFamily="34" charset="0"/>
              </a:rPr>
              <a:t>SAI 8000: </a:t>
            </a:r>
            <a:r>
              <a:rPr lang="de-DE" sz="2000" dirty="0">
                <a:latin typeface="Calibri" panose="020F0502020204030204" pitchFamily="34" charset="0"/>
                <a:cs typeface="Calibri" panose="020F0502020204030204" pitchFamily="34" charset="0"/>
                <a:hlinkClick r:id="rId4"/>
              </a:rPr>
              <a:t>http://www.saasaccreditation.org</a:t>
            </a:r>
            <a:r>
              <a:rPr lang="de-DE" sz="2000" dirty="0">
                <a:latin typeface="Calibri" panose="020F0502020204030204" pitchFamily="34" charset="0"/>
                <a:cs typeface="Calibri" panose="020F0502020204030204" pitchFamily="34" charset="0"/>
              </a:rPr>
              <a:t>, Zugriff am 09.04.2019</a:t>
            </a:r>
          </a:p>
          <a:p>
            <a:pPr>
              <a:lnSpc>
                <a:spcPct val="120000"/>
              </a:lnSpc>
              <a:spcBef>
                <a:spcPts val="300"/>
              </a:spcBef>
              <a:spcAft>
                <a:spcPts val="300"/>
              </a:spcAft>
              <a:buNone/>
              <a:defRPr/>
            </a:pPr>
            <a:r>
              <a:rPr lang="de-DE" sz="2000" dirty="0">
                <a:latin typeface="Calibri" panose="020F0502020204030204" pitchFamily="34" charset="0"/>
                <a:cs typeface="Calibri" panose="020F0502020204030204" pitchFamily="34" charset="0"/>
              </a:rPr>
              <a:t>FWF: </a:t>
            </a:r>
            <a:r>
              <a:rPr lang="de-DE" sz="2000" dirty="0">
                <a:latin typeface="Calibri" panose="020F0502020204030204" pitchFamily="34" charset="0"/>
                <a:cs typeface="Calibri" panose="020F0502020204030204" pitchFamily="34" charset="0"/>
                <a:hlinkClick r:id="rId5"/>
              </a:rPr>
              <a:t>https://www.fairwear.org</a:t>
            </a:r>
            <a:r>
              <a:rPr lang="de-DE" sz="2000" dirty="0">
                <a:latin typeface="Calibri" panose="020F0502020204030204" pitchFamily="34" charset="0"/>
                <a:cs typeface="Calibri" panose="020F0502020204030204" pitchFamily="34" charset="0"/>
              </a:rPr>
              <a:t>, Zugriff am 09.04.2019</a:t>
            </a:r>
          </a:p>
          <a:p>
            <a:pPr>
              <a:lnSpc>
                <a:spcPct val="120000"/>
              </a:lnSpc>
              <a:spcBef>
                <a:spcPts val="300"/>
              </a:spcBef>
              <a:spcAft>
                <a:spcPts val="300"/>
              </a:spcAft>
              <a:buNone/>
              <a:defRPr/>
            </a:pPr>
            <a:r>
              <a:rPr lang="de-DE" sz="2000" dirty="0">
                <a:latin typeface="Calibri" panose="020F0502020204030204" pitchFamily="34" charset="0"/>
                <a:cs typeface="Calibri" panose="020F0502020204030204" pitchFamily="34" charset="0"/>
              </a:rPr>
              <a:t>FLA: </a:t>
            </a:r>
            <a:r>
              <a:rPr lang="de-DE" sz="2000" dirty="0">
                <a:latin typeface="Calibri" panose="020F0502020204030204" pitchFamily="34" charset="0"/>
                <a:cs typeface="Calibri" panose="020F0502020204030204" pitchFamily="34" charset="0"/>
                <a:hlinkClick r:id="rId6"/>
              </a:rPr>
              <a:t>http://www.fairlabor.org</a:t>
            </a:r>
            <a:r>
              <a:rPr lang="de-DE" sz="2000" dirty="0">
                <a:latin typeface="Calibri" panose="020F0502020204030204" pitchFamily="34" charset="0"/>
                <a:cs typeface="Calibri" panose="020F0502020204030204" pitchFamily="34" charset="0"/>
              </a:rPr>
              <a:t>, Zugriff am 09.04.2019</a:t>
            </a:r>
          </a:p>
          <a:p>
            <a:pPr>
              <a:lnSpc>
                <a:spcPct val="120000"/>
              </a:lnSpc>
              <a:spcBef>
                <a:spcPts val="300"/>
              </a:spcBef>
              <a:spcAft>
                <a:spcPts val="300"/>
              </a:spcAft>
              <a:buNone/>
              <a:defRPr/>
            </a:pPr>
            <a:r>
              <a:rPr lang="de-DE" sz="2000" dirty="0">
                <a:latin typeface="Calibri" panose="020F0502020204030204" pitchFamily="34" charset="0"/>
                <a:cs typeface="Calibri" panose="020F0502020204030204" pitchFamily="34" charset="0"/>
              </a:rPr>
              <a:t>ETI: </a:t>
            </a:r>
            <a:r>
              <a:rPr lang="de-DE" sz="2000" dirty="0">
                <a:latin typeface="Calibri" panose="020F0502020204030204" pitchFamily="34" charset="0"/>
                <a:cs typeface="Calibri" panose="020F0502020204030204" pitchFamily="34" charset="0"/>
                <a:hlinkClick r:id="rId7"/>
              </a:rPr>
              <a:t>https://www.ethicaltrade.org</a:t>
            </a:r>
            <a:r>
              <a:rPr lang="de-DE" sz="2000" dirty="0">
                <a:latin typeface="Calibri" panose="020F0502020204030204" pitchFamily="34" charset="0"/>
                <a:cs typeface="Calibri" panose="020F0502020204030204" pitchFamily="34" charset="0"/>
              </a:rPr>
              <a:t>, Zugriff am 09.04.2019</a:t>
            </a:r>
          </a:p>
          <a:p>
            <a:pPr>
              <a:buNone/>
              <a:defRPr/>
            </a:pPr>
            <a:endParaRPr lang="de-DE" sz="1600" dirty="0"/>
          </a:p>
          <a:p>
            <a:pPr marL="0" indent="0">
              <a:buNone/>
            </a:pPr>
            <a:endParaRPr lang="de-DE" sz="1600" dirty="0"/>
          </a:p>
          <a:p>
            <a:pPr marL="0" indent="0">
              <a:buNone/>
            </a:pPr>
            <a:endParaRPr lang="de-DE" sz="1600" dirty="0"/>
          </a:p>
          <a:p>
            <a:pPr marL="0" indent="0">
              <a:buNone/>
            </a:pPr>
            <a:endParaRPr lang="de-DE" sz="1600" dirty="0"/>
          </a:p>
        </p:txBody>
      </p:sp>
      <p:sp>
        <p:nvSpPr>
          <p:cNvPr id="6" name="Foliennummernplatzhalter 5"/>
          <p:cNvSpPr>
            <a:spLocks noGrp="1"/>
          </p:cNvSpPr>
          <p:nvPr>
            <p:ph type="sldNum" sz="quarter" idx="12"/>
          </p:nvPr>
        </p:nvSpPr>
        <p:spPr/>
        <p:txBody>
          <a:bodyPr/>
          <a:lstStyle/>
          <a:p>
            <a:pPr>
              <a:defRPr/>
            </a:pPr>
            <a:fld id="{D608AF2D-4108-424D-BC55-576B0E2E627F}" type="slidenum">
              <a:rPr lang="de-DE" altLang="de-DE" smtClean="0"/>
              <a:pPr>
                <a:defRPr/>
              </a:pPr>
              <a:t>30</a:t>
            </a:fld>
            <a:endParaRPr lang="de-DE" altLang="de-DE"/>
          </a:p>
        </p:txBody>
      </p:sp>
      <p:sp>
        <p:nvSpPr>
          <p:cNvPr id="8" name="Fußzeilenplatzhalter 1">
            <a:extLst>
              <a:ext uri="{FF2B5EF4-FFF2-40B4-BE49-F238E27FC236}">
                <a16:creationId xmlns:a16="http://schemas.microsoft.com/office/drawing/2014/main" id="{C598A4FD-2108-4DF3-9648-72B0C556B9F5}"/>
              </a:ext>
            </a:extLst>
          </p:cNvPr>
          <p:cNvSpPr>
            <a:spLocks noGrp="1"/>
          </p:cNvSpPr>
          <p:nvPr>
            <p:ph type="ftr" sz="quarter" idx="11"/>
          </p:nvPr>
        </p:nvSpPr>
        <p:spPr>
          <a:xfrm>
            <a:off x="6249988" y="6550223"/>
            <a:ext cx="2894012" cy="307777"/>
          </a:xfrm>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400" b="0" i="0" u="none" strike="noStrike" kern="1200" cap="none" spc="0" normalizeH="0" baseline="0" noProof="0" dirty="0">
                <a:ln>
                  <a:noFill/>
                </a:ln>
                <a:solidFill>
                  <a:srgbClr val="002060"/>
                </a:solidFill>
                <a:effectLst/>
                <a:uLnTx/>
                <a:uFillTx/>
                <a:latin typeface="Calibri" panose="020F0502020204030204" pitchFamily="34" charset="0"/>
                <a:ea typeface="MS PGothic" panose="020B0600070205080204" pitchFamily="34" charset="-128"/>
                <a:cs typeface="Calibri" panose="020F0502020204030204" pitchFamily="34" charset="0"/>
              </a:rPr>
              <a:t>Multiplikatorin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1">
            <a:extLst>
              <a:ext uri="{FF2B5EF4-FFF2-40B4-BE49-F238E27FC236}">
                <a16:creationId xmlns:a16="http://schemas.microsoft.com/office/drawing/2014/main" id="{74D9A5AE-4EFD-4085-998A-03A961FFFE78}"/>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2800" b="1" i="0" u="none" strike="noStrike" kern="1200" cap="none" spc="0" normalizeH="0" baseline="0" noProof="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Kampagne für Saubere Kleidung</a:t>
            </a:r>
          </a:p>
          <a:p>
            <a:pPr marL="0" marR="0" lvl="0" indent="0" algn="ctr" defTabSz="449263" rtl="0" eaLnBrk="1" fontAlgn="base" latinLnBrk="0" hangingPunct="1">
              <a:lnSpc>
                <a:spcPct val="9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2400" b="1" i="0" u="none" strike="noStrike" kern="1200" cap="none" spc="0" normalizeH="0" baseline="0" noProof="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Clean Clothes Campaign (CCC)</a:t>
            </a:r>
          </a:p>
        </p:txBody>
      </p:sp>
      <p:sp>
        <p:nvSpPr>
          <p:cNvPr id="94211" name="Text Box 2">
            <a:extLst>
              <a:ext uri="{FF2B5EF4-FFF2-40B4-BE49-F238E27FC236}">
                <a16:creationId xmlns:a16="http://schemas.microsoft.com/office/drawing/2014/main" id="{D8746BDC-C0AA-4F1D-8CF0-F18A174FDE58}"/>
              </a:ext>
            </a:extLst>
          </p:cNvPr>
          <p:cNvSpPr txBox="1">
            <a:spLocks noChangeArrowheads="1"/>
          </p:cNvSpPr>
          <p:nvPr/>
        </p:nvSpPr>
        <p:spPr bwMode="auto">
          <a:xfrm>
            <a:off x="1155700" y="2198688"/>
            <a:ext cx="8001000" cy="3733800"/>
          </a:xfrm>
          <a:prstGeom prst="rect">
            <a:avLst/>
          </a:prstGeom>
          <a:noFill/>
          <a:ln>
            <a:noFill/>
          </a:ln>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marL="0" marR="0" lvl="0" indent="0" algn="l" defTabSz="449263" rtl="0" eaLnBrk="1" fontAlgn="base" latinLnBrk="0" hangingPunct="0">
              <a:lnSpc>
                <a:spcPct val="93000"/>
              </a:lnSpc>
              <a:spcBef>
                <a:spcPct val="0"/>
              </a:spcBef>
              <a:spcAft>
                <a:spcPts val="522"/>
              </a:spcAft>
              <a:buClrTx/>
              <a:buSzPct val="100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de-DE" altLang="de-DE" sz="1800" b="1"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Facts</a:t>
            </a:r>
          </a:p>
          <a:p>
            <a:pPr marL="285750" marR="0" lvl="0" indent="-285750" algn="l" defTabSz="449263" rtl="0" eaLnBrk="1" fontAlgn="base" latinLnBrk="0" hangingPunct="0">
              <a:lnSpc>
                <a:spcPct val="93000"/>
              </a:lnSpc>
              <a:spcBef>
                <a:spcPct val="0"/>
              </a:spcBef>
              <a:spcAft>
                <a:spcPts val="522"/>
              </a:spcAft>
              <a:buClrTx/>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de-DE" altLang="de-DE" sz="1800" b="0"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in Deutschland 25 Trägerorganisationen</a:t>
            </a:r>
          </a:p>
          <a:p>
            <a:pPr marL="742950" marR="0" lvl="1" indent="-285750" algn="l" defTabSz="449263" rtl="0" eaLnBrk="1" fontAlgn="base" latinLnBrk="0" hangingPunct="0">
              <a:lnSpc>
                <a:spcPct val="93000"/>
              </a:lnSpc>
              <a:spcBef>
                <a:spcPct val="0"/>
              </a:spcBef>
              <a:spcAft>
                <a:spcPts val="522"/>
              </a:spcAft>
              <a:buClrTx/>
              <a:buSzPct val="100000"/>
              <a:buFont typeface="Courier New" panose="02070309020205020404" pitchFamily="49" charset="0"/>
              <a:buChar char="o"/>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de-DE" altLang="de-DE" sz="1800" b="0"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FEMNET ist Mitglied im Trägerkreis</a:t>
            </a:r>
          </a:p>
          <a:p>
            <a:pPr marL="285750" marR="0" lvl="0" indent="-285750" algn="l" defTabSz="449263" rtl="0" eaLnBrk="1" fontAlgn="base" latinLnBrk="0" hangingPunct="0">
              <a:lnSpc>
                <a:spcPct val="93000"/>
              </a:lnSpc>
              <a:spcBef>
                <a:spcPct val="0"/>
              </a:spcBef>
              <a:spcAft>
                <a:spcPts val="522"/>
              </a:spcAft>
              <a:buClrTx/>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de-DE" altLang="de-DE" sz="1800" b="0"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europaweites Netzwerk in 15 Ländern</a:t>
            </a:r>
          </a:p>
          <a:p>
            <a:pPr marL="285750" marR="0" lvl="0" indent="-285750" algn="l" defTabSz="449263" rtl="0" eaLnBrk="1" fontAlgn="base" latinLnBrk="0" hangingPunct="0">
              <a:lnSpc>
                <a:spcPct val="93000"/>
              </a:lnSpc>
              <a:spcBef>
                <a:spcPct val="0"/>
              </a:spcBef>
              <a:spcAft>
                <a:spcPts val="522"/>
              </a:spcAft>
              <a:buClrTx/>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de-DE" altLang="de-DE" sz="1800" b="0"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weltweit über 200 Mitgliedsorganisationen</a:t>
            </a:r>
          </a:p>
          <a:p>
            <a:pPr marL="342900" marR="0" lvl="0" indent="-342900" algn="l" defTabSz="449263" rtl="0" eaLnBrk="1" fontAlgn="base" latinLnBrk="0" hangingPunct="0">
              <a:lnSpc>
                <a:spcPct val="93000"/>
              </a:lnSpc>
              <a:spcBef>
                <a:spcPct val="0"/>
              </a:spcBef>
              <a:spcAft>
                <a:spcPts val="522"/>
              </a:spcAft>
              <a:buClrTx/>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de-DE" altLang="de-DE" sz="1800" b="0"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endParaRPr>
          </a:p>
          <a:p>
            <a:pPr marL="0" marR="0" lvl="0" indent="0" algn="l" defTabSz="449263" rtl="0" eaLnBrk="1" fontAlgn="base" latinLnBrk="0" hangingPunct="0">
              <a:lnSpc>
                <a:spcPct val="93000"/>
              </a:lnSpc>
              <a:spcBef>
                <a:spcPct val="0"/>
              </a:spcBef>
              <a:spcAft>
                <a:spcPts val="522"/>
              </a:spcAft>
              <a:buClrTx/>
              <a:buSzPct val="100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de-DE" altLang="de-DE" sz="1800" b="1"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Aktivitäten</a:t>
            </a:r>
          </a:p>
          <a:p>
            <a:pPr marL="285750" marR="0" lvl="0" indent="-285750" algn="l" defTabSz="449263" rtl="0" eaLnBrk="1" fontAlgn="base" latinLnBrk="0" hangingPunct="0">
              <a:lnSpc>
                <a:spcPct val="93000"/>
              </a:lnSpc>
              <a:spcBef>
                <a:spcPct val="0"/>
              </a:spcBef>
              <a:spcAft>
                <a:spcPts val="522"/>
              </a:spcAft>
              <a:buClrTx/>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de-DE" altLang="de-DE" sz="1800" b="0"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weltweite Eilaktionen unterstützen </a:t>
            </a:r>
            <a:r>
              <a:rPr kumimoji="0" lang="de-DE" altLang="de-DE" sz="1800" b="0" i="0" u="none" strike="noStrike" kern="1200" cap="none" spc="0" normalizeH="0" baseline="0" noProof="0" dirty="0" err="1">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Arbeiter_innen</a:t>
            </a:r>
            <a:r>
              <a:rPr kumimoji="0" lang="de-DE" altLang="de-DE" sz="1800" b="0"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 vor Ort</a:t>
            </a:r>
          </a:p>
          <a:p>
            <a:pPr marL="285750" marR="0" lvl="0" indent="-285750" algn="l" defTabSz="449263" rtl="0" eaLnBrk="1" fontAlgn="base" latinLnBrk="0" hangingPunct="0">
              <a:lnSpc>
                <a:spcPct val="93000"/>
              </a:lnSpc>
              <a:spcBef>
                <a:spcPct val="0"/>
              </a:spcBef>
              <a:spcAft>
                <a:spcPts val="522"/>
              </a:spcAft>
              <a:buClrTx/>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de-DE" altLang="de-DE" sz="1800" b="0"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Schwerpunkte in Asien, Osteuropa und Mittelamerika</a:t>
            </a:r>
          </a:p>
          <a:p>
            <a:pPr marL="285750" marR="0" lvl="0" indent="-285750" algn="l" defTabSz="449263" rtl="0" eaLnBrk="1" fontAlgn="base" latinLnBrk="0" hangingPunct="0">
              <a:lnSpc>
                <a:spcPct val="93000"/>
              </a:lnSpc>
              <a:spcBef>
                <a:spcPct val="0"/>
              </a:spcBef>
              <a:spcAft>
                <a:spcPts val="522"/>
              </a:spcAft>
              <a:buClrTx/>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de-DE" altLang="de-DE" sz="1800" b="0"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Einsatz für Arbeitsnormen der ILO*</a:t>
            </a:r>
          </a:p>
          <a:p>
            <a:pPr marL="285750" marR="0" lvl="0" indent="-285750" algn="l" defTabSz="449263" rtl="0" eaLnBrk="1" fontAlgn="base" latinLnBrk="0" hangingPunct="0">
              <a:lnSpc>
                <a:spcPct val="93000"/>
              </a:lnSpc>
              <a:spcBef>
                <a:spcPct val="0"/>
              </a:spcBef>
              <a:spcAft>
                <a:spcPts val="522"/>
              </a:spcAft>
              <a:buClrTx/>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de-DE" altLang="de-DE" sz="1800" b="0"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Verbesserung der Arbeitsbedingungen </a:t>
            </a:r>
            <a:br>
              <a:rPr kumimoji="0" lang="de-DE" altLang="de-DE" sz="1800" b="0"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br>
            <a:r>
              <a:rPr kumimoji="0" lang="de-DE" altLang="de-DE" sz="1800" b="0"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(Lohn, Diskriminierung etc.)</a:t>
            </a:r>
          </a:p>
        </p:txBody>
      </p:sp>
      <p:sp>
        <p:nvSpPr>
          <p:cNvPr id="31748" name="Text Box 5">
            <a:extLst>
              <a:ext uri="{FF2B5EF4-FFF2-40B4-BE49-F238E27FC236}">
                <a16:creationId xmlns:a16="http://schemas.microsoft.com/office/drawing/2014/main" id="{F24FAADB-1ABD-4B5C-AE94-8485A575B5CD}"/>
              </a:ext>
            </a:extLst>
          </p:cNvPr>
          <p:cNvSpPr txBox="1">
            <a:spLocks noChangeArrowheads="1"/>
          </p:cNvSpPr>
          <p:nvPr/>
        </p:nvSpPr>
        <p:spPr bwMode="auto">
          <a:xfrm>
            <a:off x="0" y="6461125"/>
            <a:ext cx="7556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2000" b="1" i="0" u="none" strike="noStrike" kern="1200" cap="none" spc="0" normalizeH="0" baseline="0" noProof="0">
                <a:ln>
                  <a:noFill/>
                </a:ln>
                <a:solidFill>
                  <a:srgbClr val="FFFFFF"/>
                </a:solidFill>
                <a:effectLst/>
                <a:uLnTx/>
                <a:uFillTx/>
                <a:latin typeface="Calibri" panose="020F0502020204030204" pitchFamily="34" charset="0"/>
                <a:ea typeface="MS PGothic" panose="020B0600070205080204" pitchFamily="34" charset="-128"/>
                <a:cs typeface="Calibri" panose="020F0502020204030204" pitchFamily="34" charset="0"/>
              </a:rPr>
              <a:t>4</a:t>
            </a:r>
          </a:p>
        </p:txBody>
      </p:sp>
      <p:sp>
        <p:nvSpPr>
          <p:cNvPr id="31750" name="Textfeld 2">
            <a:extLst>
              <a:ext uri="{FF2B5EF4-FFF2-40B4-BE49-F238E27FC236}">
                <a16:creationId xmlns:a16="http://schemas.microsoft.com/office/drawing/2014/main" id="{F8816E59-80E5-4186-B8EB-871C2A2F63A5}"/>
              </a:ext>
            </a:extLst>
          </p:cNvPr>
          <p:cNvSpPr txBox="1">
            <a:spLocks noChangeArrowheads="1"/>
          </p:cNvSpPr>
          <p:nvPr/>
        </p:nvSpPr>
        <p:spPr bwMode="auto">
          <a:xfrm>
            <a:off x="774700" y="6557963"/>
            <a:ext cx="3889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449263" rtl="0" eaLnBrk="0" fontAlgn="base" latinLnBrk="0" hangingPunct="0">
              <a:lnSpc>
                <a:spcPct val="100000"/>
              </a:lnSpc>
              <a:spcBef>
                <a:spcPct val="0"/>
              </a:spcBef>
              <a:spcAft>
                <a:spcPct val="0"/>
              </a:spcAft>
              <a:buClrTx/>
              <a:buSzTx/>
              <a:buFontTx/>
              <a:buNone/>
              <a:tabLst/>
              <a:defRPr/>
            </a:pPr>
            <a:r>
              <a:rPr kumimoji="0" lang="de-DE" altLang="de-DE" sz="1400" b="0" i="0" u="none" strike="noStrike" kern="1200" cap="none" spc="0" normalizeH="0" baseline="0" noProof="0">
                <a:ln>
                  <a:noFill/>
                </a:ln>
                <a:solidFill>
                  <a:srgbClr val="002060"/>
                </a:solidFill>
                <a:effectLst/>
                <a:uLnTx/>
                <a:uFillTx/>
                <a:latin typeface="Calibri" panose="020F0502020204030204" pitchFamily="34" charset="0"/>
                <a:ea typeface="MS PGothic" panose="020B0600070205080204" pitchFamily="34" charset="-128"/>
                <a:cs typeface="Calibri" panose="020F0502020204030204" pitchFamily="34" charset="0"/>
              </a:rPr>
              <a:t>*ILO = internationale Arbeitsorganisation</a:t>
            </a:r>
          </a:p>
        </p:txBody>
      </p:sp>
      <p:sp>
        <p:nvSpPr>
          <p:cNvPr id="2" name="Fußzeilenplatzhalter 1">
            <a:extLst>
              <a:ext uri="{FF2B5EF4-FFF2-40B4-BE49-F238E27FC236}">
                <a16:creationId xmlns:a16="http://schemas.microsoft.com/office/drawing/2014/main" id="{9A23434E-1815-4253-8DF3-65586F9D5D8F}"/>
              </a:ext>
            </a:extLst>
          </p:cNvPr>
          <p:cNvSpPr>
            <a:spLocks noGrp="1"/>
          </p:cNvSpPr>
          <p:nvPr>
            <p:ph type="ftr" sz="quarter" idx="11"/>
          </p:nvPr>
        </p:nvSpPr>
        <p:spPr/>
        <p:txBody>
          <a:bodyPr/>
          <a:lstStyle/>
          <a:p>
            <a:pPr marL="0" marR="0" lvl="0" indent="0" algn="ctr" defTabSz="449263" rtl="0" eaLnBrk="1" fontAlgn="base" latinLnBrk="0" hangingPunct="1">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FFFFFF"/>
                </a:solidFill>
                <a:effectLst/>
                <a:uLnTx/>
                <a:uFillTx/>
                <a:latin typeface="Arial"/>
                <a:ea typeface="MS PGothic" panose="020B0600070205080204" pitchFamily="34" charset="-128"/>
                <a:cs typeface="+mn-cs"/>
              </a:rPr>
              <a:t>Multiplikatorin</a:t>
            </a:r>
          </a:p>
        </p:txBody>
      </p:sp>
      <p:pic>
        <p:nvPicPr>
          <p:cNvPr id="8" name="Grafik 7">
            <a:extLst>
              <a:ext uri="{FF2B5EF4-FFF2-40B4-BE49-F238E27FC236}">
                <a16:creationId xmlns:a16="http://schemas.microsoft.com/office/drawing/2014/main" id="{18AEA5CF-0EE7-47C2-A6CE-E5F23F44B6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2198688"/>
            <a:ext cx="2543200" cy="1624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59832" y="1484784"/>
            <a:ext cx="4077072" cy="1944216"/>
          </a:xfrm>
        </p:spPr>
        <p:txBody>
          <a:bodyPr/>
          <a:lstStyle/>
          <a:p>
            <a:r>
              <a:rPr lang="de-DE" dirty="0">
                <a:latin typeface="Calibri" panose="020F0502020204030204" pitchFamily="34" charset="0"/>
                <a:cs typeface="Calibri" panose="020F0502020204030204" pitchFamily="34" charset="0"/>
              </a:rPr>
              <a:t>Kurzer Ausblick</a:t>
            </a:r>
            <a:br>
              <a:rPr lang="de-DE" dirty="0">
                <a:latin typeface="Calibri" panose="020F0502020204030204" pitchFamily="34" charset="0"/>
                <a:cs typeface="Calibri" panose="020F0502020204030204" pitchFamily="34" charset="0"/>
              </a:rPr>
            </a:br>
            <a:r>
              <a:rPr lang="de-DE" dirty="0">
                <a:latin typeface="Calibri" panose="020F0502020204030204" pitchFamily="34" charset="0"/>
                <a:cs typeface="Calibri" panose="020F0502020204030204" pitchFamily="34" charset="0"/>
              </a:rPr>
              <a:t>auf das Programm</a:t>
            </a:r>
          </a:p>
        </p:txBody>
      </p:sp>
      <p:sp>
        <p:nvSpPr>
          <p:cNvPr id="6" name="Foliennummernplatzhalter 5"/>
          <p:cNvSpPr>
            <a:spLocks noGrp="1"/>
          </p:cNvSpPr>
          <p:nvPr>
            <p:ph type="sldNum" sz="quarter" idx="12"/>
          </p:nvPr>
        </p:nvSpPr>
        <p:spPr/>
        <p:txBody>
          <a:bodyPr/>
          <a:lstStyle/>
          <a:p>
            <a:pPr>
              <a:defRPr/>
            </a:pPr>
            <a:fld id="{D608AF2D-4108-424D-BC55-576B0E2E627F}" type="slidenum">
              <a:rPr lang="de-DE" altLang="de-DE" smtClean="0"/>
              <a:pPr>
                <a:defRPr/>
              </a:pPr>
              <a:t>5</a:t>
            </a:fld>
            <a:endParaRPr lang="de-DE" altLang="de-DE"/>
          </a:p>
        </p:txBody>
      </p:sp>
      <p:sp>
        <p:nvSpPr>
          <p:cNvPr id="7" name="Fußzeilenplatzhalter 1">
            <a:extLst>
              <a:ext uri="{FF2B5EF4-FFF2-40B4-BE49-F238E27FC236}">
                <a16:creationId xmlns:a16="http://schemas.microsoft.com/office/drawing/2014/main" id="{E0A7DE44-197F-4261-B842-6C0A8580473A}"/>
              </a:ext>
            </a:extLst>
          </p:cNvPr>
          <p:cNvSpPr>
            <a:spLocks noGrp="1"/>
          </p:cNvSpPr>
          <p:nvPr>
            <p:ph type="ftr" sz="quarter" idx="11"/>
          </p:nvPr>
        </p:nvSpPr>
        <p:spPr>
          <a:xfrm>
            <a:off x="6249988" y="6550223"/>
            <a:ext cx="2894012" cy="307777"/>
          </a:xfrm>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400" b="0" i="0" u="none" strike="noStrike" kern="1200" cap="none" spc="0" normalizeH="0" baseline="0" noProof="0" dirty="0">
                <a:ln>
                  <a:noFill/>
                </a:ln>
                <a:solidFill>
                  <a:srgbClr val="002060"/>
                </a:solidFill>
                <a:effectLst/>
                <a:uLnTx/>
                <a:uFillTx/>
                <a:latin typeface="Calibri" panose="020F0502020204030204" pitchFamily="34" charset="0"/>
                <a:ea typeface="MS PGothic" panose="020B0600070205080204" pitchFamily="34" charset="-128"/>
                <a:cs typeface="Calibri" panose="020F0502020204030204" pitchFamily="34" charset="0"/>
              </a:rPr>
              <a:t>Multiplikatorin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p:txBody>
          <a:bodyPr/>
          <a:lstStyle/>
          <a:p>
            <a:pPr>
              <a:defRPr/>
            </a:pPr>
            <a:r>
              <a:rPr lang="de-DE"/>
              <a:t>Multiplikatorin I Hochschule </a:t>
            </a:r>
          </a:p>
        </p:txBody>
      </p:sp>
      <p:sp>
        <p:nvSpPr>
          <p:cNvPr id="6" name="Foliennummernplatzhalter 5"/>
          <p:cNvSpPr>
            <a:spLocks noGrp="1"/>
          </p:cNvSpPr>
          <p:nvPr>
            <p:ph type="sldNum" sz="quarter" idx="12"/>
          </p:nvPr>
        </p:nvSpPr>
        <p:spPr/>
        <p:txBody>
          <a:bodyPr/>
          <a:lstStyle/>
          <a:p>
            <a:pPr>
              <a:defRPr/>
            </a:pPr>
            <a:fld id="{D608AF2D-4108-424D-BC55-576B0E2E627F}" type="slidenum">
              <a:rPr lang="de-DE" altLang="de-DE" smtClean="0"/>
              <a:pPr>
                <a:defRPr/>
              </a:pPr>
              <a:t>6</a:t>
            </a:fld>
            <a:endParaRPr lang="de-DE" altLang="de-DE"/>
          </a:p>
        </p:txBody>
      </p:sp>
      <p:sp>
        <p:nvSpPr>
          <p:cNvPr id="8" name="Textfeld 7"/>
          <p:cNvSpPr txBox="1"/>
          <p:nvPr/>
        </p:nvSpPr>
        <p:spPr>
          <a:xfrm>
            <a:off x="4572000" y="4293096"/>
            <a:ext cx="1008112" cy="292388"/>
          </a:xfrm>
          <a:prstGeom prst="rect">
            <a:avLst/>
          </a:prstGeom>
          <a:noFill/>
        </p:spPr>
        <p:txBody>
          <a:bodyPr wrap="square" rtlCol="0">
            <a:spAutoFit/>
          </a:bodyPr>
          <a:lstStyle/>
          <a:p>
            <a:r>
              <a:rPr lang="de-DE" sz="1300" b="1" dirty="0">
                <a:solidFill>
                  <a:schemeClr val="bg1"/>
                </a:solidFill>
                <a:latin typeface="+mn-lt"/>
              </a:rPr>
              <a:t>Recycling</a:t>
            </a:r>
          </a:p>
        </p:txBody>
      </p:sp>
      <p:sp>
        <p:nvSpPr>
          <p:cNvPr id="11" name="Rechteck 10"/>
          <p:cNvSpPr/>
          <p:nvPr/>
        </p:nvSpPr>
        <p:spPr bwMode="auto">
          <a:xfrm>
            <a:off x="8053848" y="0"/>
            <a:ext cx="982648" cy="1196752"/>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Times New Roman" panose="02020603050405020304" pitchFamily="18" charset="0"/>
            </a:endParaRPr>
          </a:p>
        </p:txBody>
      </p:sp>
      <p:pic>
        <p:nvPicPr>
          <p:cNvPr id="10" name="Grafik 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90151" y="0"/>
            <a:ext cx="6963697" cy="6858000"/>
          </a:xfrm>
          <a:prstGeom prst="rect">
            <a:avLst/>
          </a:prstGeom>
        </p:spPr>
      </p:pic>
      <p:sp>
        <p:nvSpPr>
          <p:cNvPr id="9" name="Fußzeilenplatzhalter 1">
            <a:extLst>
              <a:ext uri="{FF2B5EF4-FFF2-40B4-BE49-F238E27FC236}">
                <a16:creationId xmlns:a16="http://schemas.microsoft.com/office/drawing/2014/main" id="{D7D95C52-6214-41CE-8B8C-47A3FC11BFDA}"/>
              </a:ext>
            </a:extLst>
          </p:cNvPr>
          <p:cNvSpPr txBox="1">
            <a:spLocks/>
          </p:cNvSpPr>
          <p:nvPr/>
        </p:nvSpPr>
        <p:spPr bwMode="auto">
          <a:xfrm>
            <a:off x="6249988" y="6550223"/>
            <a:ext cx="2894012"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defPPr>
              <a:defRPr lang="en-US"/>
            </a:defPPr>
            <a:lvl1pPr algn="ctr" rtl="0" eaLnBrk="1" fontAlgn="base" hangingPunct="1">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kern="1200">
                <a:solidFill>
                  <a:schemeClr val="bg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kern="1200">
                <a:solidFill>
                  <a:schemeClr val="bg1"/>
                </a:solidFill>
                <a:latin typeface="Times New Roman" panose="02020603050405020304" pitchFamily="18" charset="0"/>
                <a:ea typeface="MS PGothic" panose="020B0600070205080204" pitchFamily="34" charset="-128"/>
                <a:cs typeface="ＭＳ Ｐゴシック" charset="0"/>
              </a:defRPr>
            </a:lvl2pPr>
            <a:lvl3pPr marL="914400" algn="l" rtl="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kern="1200">
                <a:solidFill>
                  <a:schemeClr val="bg1"/>
                </a:solidFill>
                <a:latin typeface="Times New Roman" panose="02020603050405020304" pitchFamily="18" charset="0"/>
                <a:ea typeface="MS PGothic" panose="020B0600070205080204" pitchFamily="34" charset="-128"/>
                <a:cs typeface="ＭＳ Ｐゴシック" charset="0"/>
              </a:defRPr>
            </a:lvl3pPr>
            <a:lvl4pPr marL="1371600" algn="l" rtl="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kern="1200">
                <a:solidFill>
                  <a:schemeClr val="bg1"/>
                </a:solidFill>
                <a:latin typeface="Times New Roman" panose="02020603050405020304" pitchFamily="18" charset="0"/>
                <a:ea typeface="MS PGothic" panose="020B0600070205080204" pitchFamily="34" charset="-128"/>
                <a:cs typeface="ＭＳ Ｐゴシック" charset="0"/>
              </a:defRPr>
            </a:lvl4pPr>
            <a:lvl5pPr marL="1828800" algn="l" rtl="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kern="1200">
                <a:solidFill>
                  <a:schemeClr val="bg1"/>
                </a:solidFill>
                <a:latin typeface="Times New Roman" panose="02020603050405020304" pitchFamily="18" charset="0"/>
                <a:ea typeface="MS PGothic" panose="020B0600070205080204" pitchFamily="34" charset="-128"/>
                <a:cs typeface="ＭＳ Ｐゴシック" charset="0"/>
              </a:defRPr>
            </a:lvl5pPr>
            <a:lvl6pPr marL="2514600" indent="-228600" algn="l" defTabSz="449263" rtl="0" eaLnBrk="0" fontAlgn="base" latinLnBrk="0"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kern="1200">
                <a:solidFill>
                  <a:schemeClr val="bg1"/>
                </a:solidFill>
                <a:latin typeface="Times New Roman" panose="02020603050405020304" pitchFamily="18" charset="0"/>
                <a:ea typeface="MS PGothic" panose="020B0600070205080204" pitchFamily="34" charset="-128"/>
                <a:cs typeface="ＭＳ Ｐゴシック" charset="0"/>
              </a:defRPr>
            </a:lvl6pPr>
            <a:lvl7pPr marL="2971800" indent="-228600" algn="l" defTabSz="449263" rtl="0" eaLnBrk="0" fontAlgn="base" latinLnBrk="0"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kern="1200">
                <a:solidFill>
                  <a:schemeClr val="bg1"/>
                </a:solidFill>
                <a:latin typeface="Times New Roman" panose="02020603050405020304" pitchFamily="18" charset="0"/>
                <a:ea typeface="MS PGothic" panose="020B0600070205080204" pitchFamily="34" charset="-128"/>
                <a:cs typeface="ＭＳ Ｐゴシック" charset="0"/>
              </a:defRPr>
            </a:lvl7pPr>
            <a:lvl8pPr marL="3429000" indent="-228600" algn="l" defTabSz="449263" rtl="0" eaLnBrk="0" fontAlgn="base" latinLnBrk="0"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kern="1200">
                <a:solidFill>
                  <a:schemeClr val="bg1"/>
                </a:solidFill>
                <a:latin typeface="Times New Roman" panose="02020603050405020304" pitchFamily="18" charset="0"/>
                <a:ea typeface="MS PGothic" panose="020B0600070205080204" pitchFamily="34" charset="-128"/>
                <a:cs typeface="ＭＳ Ｐゴシック" charset="0"/>
              </a:defRPr>
            </a:lvl8pPr>
            <a:lvl9pPr marL="3886200" indent="-228600" algn="l" defTabSz="449263" rtl="0" eaLnBrk="0" fontAlgn="base" latinLnBrk="0"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kern="1200">
                <a:solidFill>
                  <a:schemeClr val="bg1"/>
                </a:solidFill>
                <a:latin typeface="Times New Roman" panose="02020603050405020304" pitchFamily="18" charset="0"/>
                <a:ea typeface="MS PGothic" panose="020B0600070205080204" pitchFamily="34" charset="-128"/>
                <a:cs typeface="ＭＳ Ｐゴシック" charset="0"/>
              </a:defRPr>
            </a:lvl9pPr>
          </a:lstStyle>
          <a:p>
            <a:pPr>
              <a:defRPr/>
            </a:pPr>
            <a:r>
              <a:rPr lang="de-DE" altLang="de-DE" sz="1400">
                <a:solidFill>
                  <a:srgbClr val="002060"/>
                </a:solidFill>
                <a:latin typeface="Calibri" panose="020F0502020204030204" pitchFamily="34" charset="0"/>
                <a:cs typeface="Calibri" panose="020F0502020204030204" pitchFamily="34" charset="0"/>
              </a:rPr>
              <a:t>Multiplikatorin</a:t>
            </a:r>
            <a:endParaRPr lang="de-DE" altLang="de-DE" sz="1400" dirty="0">
              <a:solidFill>
                <a:srgbClr val="002060"/>
              </a:solidFill>
              <a:latin typeface="Calibri" panose="020F0502020204030204" pitchFamily="34" charset="0"/>
              <a:cs typeface="Calibri" panose="020F0502020204030204" pitchFamily="34" charset="0"/>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a:latin typeface="Calibri" panose="020F0502020204030204" pitchFamily="34" charset="0"/>
                <a:cs typeface="Calibri" panose="020F0502020204030204" pitchFamily="34" charset="0"/>
              </a:rPr>
              <a:t>Arbeitsbedingungen in der Bekleidungsproduktion – Fokus Konfektion</a:t>
            </a:r>
          </a:p>
        </p:txBody>
      </p:sp>
      <p:sp>
        <p:nvSpPr>
          <p:cNvPr id="8" name="Inhaltsplatzhalter 7"/>
          <p:cNvSpPr>
            <a:spLocks noGrp="1"/>
          </p:cNvSpPr>
          <p:nvPr>
            <p:ph idx="1"/>
          </p:nvPr>
        </p:nvSpPr>
        <p:spPr/>
        <p:txBody>
          <a:bodyPr/>
          <a:lstStyle/>
          <a:p>
            <a:r>
              <a:rPr lang="de-DE" sz="2400" dirty="0">
                <a:latin typeface="Calibri" panose="020F0502020204030204" pitchFamily="34" charset="0"/>
                <a:cs typeface="Calibri" panose="020F0502020204030204" pitchFamily="34" charset="0"/>
              </a:rPr>
              <a:t>Löhne unter dem Existenzminimum</a:t>
            </a:r>
          </a:p>
          <a:p>
            <a:r>
              <a:rPr lang="de-DE" sz="2400" dirty="0">
                <a:latin typeface="Calibri" panose="020F0502020204030204" pitchFamily="34" charset="0"/>
                <a:cs typeface="Calibri" panose="020F0502020204030204" pitchFamily="34" charset="0"/>
              </a:rPr>
              <a:t>massive Überstunden / Zwangsarbeit</a:t>
            </a:r>
          </a:p>
          <a:p>
            <a:r>
              <a:rPr lang="de-DE" sz="2400" dirty="0">
                <a:latin typeface="Calibri" panose="020F0502020204030204" pitchFamily="34" charset="0"/>
                <a:cs typeface="Calibri" panose="020F0502020204030204" pitchFamily="34" charset="0"/>
              </a:rPr>
              <a:t>Gesundheitsgefährdung / -schädigung</a:t>
            </a:r>
          </a:p>
          <a:p>
            <a:r>
              <a:rPr lang="de-DE" sz="2400" dirty="0">
                <a:latin typeface="Calibri" panose="020F0502020204030204" pitchFamily="34" charset="0"/>
                <a:cs typeface="Calibri" panose="020F0502020204030204" pitchFamily="34" charset="0"/>
              </a:rPr>
              <a:t>mangelnde Sicherheit</a:t>
            </a:r>
          </a:p>
          <a:p>
            <a:r>
              <a:rPr lang="de-DE" sz="2400" dirty="0">
                <a:latin typeface="Calibri" panose="020F0502020204030204" pitchFamily="34" charset="0"/>
                <a:cs typeface="Calibri" panose="020F0502020204030204" pitchFamily="34" charset="0"/>
              </a:rPr>
              <a:t>Diskriminierung</a:t>
            </a:r>
          </a:p>
          <a:p>
            <a:r>
              <a:rPr lang="de-DE" sz="2400" dirty="0">
                <a:latin typeface="Calibri" panose="020F0502020204030204" pitchFamily="34" charset="0"/>
                <a:cs typeface="Calibri" panose="020F0502020204030204" pitchFamily="34" charset="0"/>
              </a:rPr>
              <a:t>keine Vereinigungsfreiheit</a:t>
            </a:r>
          </a:p>
          <a:p>
            <a:r>
              <a:rPr lang="de-DE" sz="2400" dirty="0">
                <a:latin typeface="Calibri" panose="020F0502020204030204" pitchFamily="34" charset="0"/>
                <a:cs typeface="Calibri" panose="020F0502020204030204" pitchFamily="34" charset="0"/>
              </a:rPr>
              <a:t>prekäre Beschäftigung</a:t>
            </a:r>
          </a:p>
        </p:txBody>
      </p:sp>
      <p:sp>
        <p:nvSpPr>
          <p:cNvPr id="6" name="Foliennummernplatzhalter 5"/>
          <p:cNvSpPr>
            <a:spLocks noGrp="1"/>
          </p:cNvSpPr>
          <p:nvPr>
            <p:ph type="sldNum" sz="quarter" idx="12"/>
          </p:nvPr>
        </p:nvSpPr>
        <p:spPr/>
        <p:txBody>
          <a:bodyPr/>
          <a:lstStyle/>
          <a:p>
            <a:pPr>
              <a:defRPr/>
            </a:pPr>
            <a:fld id="{D608AF2D-4108-424D-BC55-576B0E2E627F}" type="slidenum">
              <a:rPr lang="de-DE" altLang="de-DE" smtClean="0"/>
              <a:pPr>
                <a:defRPr/>
              </a:pPr>
              <a:t>7</a:t>
            </a:fld>
            <a:endParaRPr lang="de-DE" altLang="de-DE"/>
          </a:p>
        </p:txBody>
      </p:sp>
      <p:sp>
        <p:nvSpPr>
          <p:cNvPr id="9" name="Fußzeilenplatzhalter 1">
            <a:extLst>
              <a:ext uri="{FF2B5EF4-FFF2-40B4-BE49-F238E27FC236}">
                <a16:creationId xmlns:a16="http://schemas.microsoft.com/office/drawing/2014/main" id="{38AF4749-1F28-4422-A625-49C3CFAB6395}"/>
              </a:ext>
            </a:extLst>
          </p:cNvPr>
          <p:cNvSpPr>
            <a:spLocks noGrp="1"/>
          </p:cNvSpPr>
          <p:nvPr>
            <p:ph type="ftr" sz="quarter" idx="11"/>
          </p:nvPr>
        </p:nvSpPr>
        <p:spPr>
          <a:xfrm>
            <a:off x="6249988" y="6550223"/>
            <a:ext cx="2894012" cy="307777"/>
          </a:xfrm>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400" b="0" i="0" u="none" strike="noStrike" kern="1200" cap="none" spc="0" normalizeH="0" baseline="0" noProof="0" dirty="0">
                <a:ln>
                  <a:noFill/>
                </a:ln>
                <a:solidFill>
                  <a:srgbClr val="002060"/>
                </a:solidFill>
                <a:effectLst/>
                <a:uLnTx/>
                <a:uFillTx/>
                <a:latin typeface="Calibri" panose="020F0502020204030204" pitchFamily="34" charset="0"/>
                <a:ea typeface="MS PGothic" panose="020B0600070205080204" pitchFamily="34" charset="-128"/>
                <a:cs typeface="Calibri" panose="020F0502020204030204" pitchFamily="34" charset="0"/>
              </a:rPr>
              <a:t>Multiplikatorin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Foliennummernplatzhalter 5"/>
          <p:cNvSpPr>
            <a:spLocks noGrp="1"/>
          </p:cNvSpPr>
          <p:nvPr>
            <p:ph type="sldNum" sz="quarter" idx="12"/>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8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a:defRPr sz="2000">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eaLnBrk="0" fontAlgn="base" hangingPunct="0">
              <a:spcBef>
                <a:spcPct val="20000"/>
              </a:spcBef>
              <a:spcAft>
                <a:spcPct val="0"/>
              </a:spcAft>
              <a:buClr>
                <a:schemeClr val="tx1"/>
              </a:buClr>
              <a:buSzPct val="65000"/>
              <a:buFont typeface="Wingdings" charset="0"/>
              <a:buChar char="l"/>
              <a:defRPr>
                <a:solidFill>
                  <a:schemeClr val="tx1"/>
                </a:solidFill>
                <a:latin typeface="Arial" charset="0"/>
                <a:ea typeface="ＭＳ Ｐゴシック" charset="0"/>
              </a:defRPr>
            </a:lvl6pPr>
            <a:lvl7pPr eaLnBrk="0" fontAlgn="base" hangingPunct="0">
              <a:spcBef>
                <a:spcPct val="20000"/>
              </a:spcBef>
              <a:spcAft>
                <a:spcPct val="0"/>
              </a:spcAft>
              <a:buClr>
                <a:schemeClr val="tx1"/>
              </a:buClr>
              <a:buSzPct val="65000"/>
              <a:buFont typeface="Wingdings" charset="0"/>
              <a:buChar char="l"/>
              <a:defRPr>
                <a:solidFill>
                  <a:schemeClr val="tx1"/>
                </a:solidFill>
                <a:latin typeface="Arial" charset="0"/>
                <a:ea typeface="ＭＳ Ｐゴシック" charset="0"/>
              </a:defRPr>
            </a:lvl7pPr>
            <a:lvl8pPr eaLnBrk="0" fontAlgn="base" hangingPunct="0">
              <a:spcBef>
                <a:spcPct val="20000"/>
              </a:spcBef>
              <a:spcAft>
                <a:spcPct val="0"/>
              </a:spcAft>
              <a:buClr>
                <a:schemeClr val="tx1"/>
              </a:buClr>
              <a:buSzPct val="65000"/>
              <a:buFont typeface="Wingdings" charset="0"/>
              <a:buChar char="l"/>
              <a:defRPr>
                <a:solidFill>
                  <a:schemeClr val="tx1"/>
                </a:solidFill>
                <a:latin typeface="Arial" charset="0"/>
                <a:ea typeface="ＭＳ Ｐゴシック" charset="0"/>
              </a:defRPr>
            </a:lvl8pPr>
            <a:lvl9pPr eaLnBrk="0" fontAlgn="base" hangingPunct="0">
              <a:spcBef>
                <a:spcPct val="20000"/>
              </a:spcBef>
              <a:spcAft>
                <a:spcPct val="0"/>
              </a:spcAft>
              <a:buClr>
                <a:schemeClr val="tx1"/>
              </a:buClr>
              <a:buSzPct val="65000"/>
              <a:buFont typeface="Wingdings" charset="0"/>
              <a:buChar char="l"/>
              <a:defRPr>
                <a:solidFill>
                  <a:schemeClr val="tx1"/>
                </a:solidFill>
                <a:latin typeface="Arial" charset="0"/>
                <a:ea typeface="ＭＳ Ｐゴシック" charset="0"/>
              </a:defRPr>
            </a:lvl9pPr>
          </a:lstStyle>
          <a:p>
            <a:pPr>
              <a:defRPr/>
            </a:pPr>
            <a:fld id="{583BE532-46E0-5E4D-B15C-CAF508B06075}" type="slidenum">
              <a:rPr lang="de-DE" sz="1800" smtClean="0">
                <a:solidFill>
                  <a:schemeClr val="bg1"/>
                </a:solidFill>
              </a:rPr>
              <a:pPr>
                <a:defRPr/>
              </a:pPr>
              <a:t>8</a:t>
            </a:fld>
            <a:endParaRPr lang="de-DE" sz="1800">
              <a:solidFill>
                <a:schemeClr val="bg1"/>
              </a:solidFill>
            </a:endParaRPr>
          </a:p>
        </p:txBody>
      </p:sp>
      <p:sp>
        <p:nvSpPr>
          <p:cNvPr id="13317" name="Rectangle 2"/>
          <p:cNvSpPr>
            <a:spLocks noGrp="1" noChangeArrowheads="1"/>
          </p:cNvSpPr>
          <p:nvPr>
            <p:ph type="title"/>
          </p:nvPr>
        </p:nvSpPr>
        <p:spPr>
          <a:xfrm>
            <a:off x="914400" y="908721"/>
            <a:ext cx="8001000" cy="720079"/>
          </a:xfrm>
        </p:spPr>
        <p:txBody>
          <a:bodyPr/>
          <a:lstStyle/>
          <a:p>
            <a:r>
              <a:rPr lang="de-DE" dirty="0">
                <a:latin typeface="Calibri" panose="020F0502020204030204" pitchFamily="34" charset="0"/>
                <a:cs typeface="Calibri" panose="020F0502020204030204" pitchFamily="34" charset="0"/>
              </a:rPr>
              <a:t>13 marktrelevante Nachhaltigkeitsstandards</a:t>
            </a:r>
          </a:p>
        </p:txBody>
      </p:sp>
      <p:pic>
        <p:nvPicPr>
          <p:cNvPr id="9" name="Picture 13" descr="logo-fla"/>
          <p:cNvPicPr>
            <a:picLocks noChangeAspect="1"/>
          </p:cNvPicPr>
          <p:nvPr/>
        </p:nvPicPr>
        <p:blipFill>
          <a:blip r:embed="rId3" cstate="print"/>
          <a:stretch>
            <a:fillRect/>
          </a:stretch>
        </p:blipFill>
        <p:spPr>
          <a:xfrm>
            <a:off x="4008021" y="2948583"/>
            <a:ext cx="1418997" cy="1054788"/>
          </a:xfrm>
          <a:prstGeom prst="rect">
            <a:avLst/>
          </a:prstGeom>
        </p:spPr>
      </p:pic>
      <p:pic>
        <p:nvPicPr>
          <p:cNvPr id="11" name="Picture 14" descr="logo-SAI8000.jpg"/>
          <p:cNvPicPr>
            <a:picLocks noChangeAspect="1"/>
          </p:cNvPicPr>
          <p:nvPr/>
        </p:nvPicPr>
        <p:blipFill>
          <a:blip r:embed="rId4" cstate="print"/>
          <a:stretch>
            <a:fillRect/>
          </a:stretch>
        </p:blipFill>
        <p:spPr>
          <a:xfrm>
            <a:off x="6830163" y="2229464"/>
            <a:ext cx="596465" cy="971888"/>
          </a:xfrm>
          <a:prstGeom prst="rect">
            <a:avLst/>
          </a:prstGeom>
        </p:spPr>
      </p:pic>
      <p:pic>
        <p:nvPicPr>
          <p:cNvPr id="12" name="Picture 8" descr="logo-gots.jpg"/>
          <p:cNvPicPr>
            <a:picLocks noChangeAspect="1"/>
          </p:cNvPicPr>
          <p:nvPr/>
        </p:nvPicPr>
        <p:blipFill>
          <a:blip r:embed="rId5" cstate="print"/>
          <a:stretch>
            <a:fillRect/>
          </a:stretch>
        </p:blipFill>
        <p:spPr>
          <a:xfrm>
            <a:off x="5508104" y="5085184"/>
            <a:ext cx="1262245" cy="1290294"/>
          </a:xfrm>
          <a:prstGeom prst="rect">
            <a:avLst/>
          </a:prstGeom>
        </p:spPr>
      </p:pic>
      <p:pic>
        <p:nvPicPr>
          <p:cNvPr id="14" name="Picture 17" descr="logoIVN.jpg"/>
          <p:cNvPicPr>
            <a:picLocks noChangeAspect="1"/>
          </p:cNvPicPr>
          <p:nvPr/>
        </p:nvPicPr>
        <p:blipFill>
          <a:blip r:embed="rId6" cstate="print"/>
          <a:stretch>
            <a:fillRect/>
          </a:stretch>
        </p:blipFill>
        <p:spPr>
          <a:xfrm>
            <a:off x="1187624" y="3429000"/>
            <a:ext cx="1048513" cy="1024255"/>
          </a:xfrm>
          <a:prstGeom prst="rect">
            <a:avLst/>
          </a:prstGeom>
        </p:spPr>
      </p:pic>
      <p:pic>
        <p:nvPicPr>
          <p:cNvPr id="16" name="Bild 15" descr="FWF-logo-voor-DEF-cmyk.jpg"/>
          <p:cNvPicPr>
            <a:picLocks noChangeAspect="1"/>
          </p:cNvPicPr>
          <p:nvPr/>
        </p:nvPicPr>
        <p:blipFill>
          <a:blip r:embed="rId7" cstate="print"/>
          <a:stretch>
            <a:fillRect/>
          </a:stretch>
        </p:blipFill>
        <p:spPr>
          <a:xfrm>
            <a:off x="5652120" y="2204864"/>
            <a:ext cx="816503" cy="1021089"/>
          </a:xfrm>
          <a:prstGeom prst="rect">
            <a:avLst/>
          </a:prstGeom>
        </p:spPr>
      </p:pic>
      <p:pic>
        <p:nvPicPr>
          <p:cNvPr id="17" name="Bild 16" descr="BCI"/>
          <p:cNvPicPr>
            <a:picLocks noChangeAspect="1"/>
          </p:cNvPicPr>
          <p:nvPr/>
        </p:nvPicPr>
        <p:blipFill>
          <a:blip r:embed="rId8" cstate="print"/>
          <a:stretch>
            <a:fillRect/>
          </a:stretch>
        </p:blipFill>
        <p:spPr>
          <a:xfrm>
            <a:off x="5724128" y="3501008"/>
            <a:ext cx="1905000" cy="723900"/>
          </a:xfrm>
          <a:prstGeom prst="rect">
            <a:avLst/>
          </a:prstGeom>
        </p:spPr>
      </p:pic>
      <p:pic>
        <p:nvPicPr>
          <p:cNvPr id="19" name="Bild 18" descr="cmia.jpg"/>
          <p:cNvPicPr>
            <a:picLocks noChangeAspect="1"/>
          </p:cNvPicPr>
          <p:nvPr/>
        </p:nvPicPr>
        <p:blipFill>
          <a:blip r:embed="rId9" cstate="print"/>
          <a:stretch>
            <a:fillRect/>
          </a:stretch>
        </p:blipFill>
        <p:spPr>
          <a:xfrm>
            <a:off x="1115616" y="2060848"/>
            <a:ext cx="809418" cy="971302"/>
          </a:xfrm>
          <a:prstGeom prst="rect">
            <a:avLst/>
          </a:prstGeom>
        </p:spPr>
      </p:pic>
      <p:pic>
        <p:nvPicPr>
          <p:cNvPr id="3" name="Grafik 2">
            <a:extLst>
              <a:ext uri="{FF2B5EF4-FFF2-40B4-BE49-F238E27FC236}">
                <a16:creationId xmlns:a16="http://schemas.microsoft.com/office/drawing/2014/main" id="{5EBA930E-28A5-4856-AC73-E1CD0E25334E}"/>
              </a:ext>
            </a:extLst>
          </p:cNvPr>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2372264" y="1852923"/>
            <a:ext cx="3136498" cy="857689"/>
          </a:xfrm>
          <a:prstGeom prst="rect">
            <a:avLst/>
          </a:prstGeom>
          <a:ln w="6350">
            <a:solidFill>
              <a:schemeClr val="tx1">
                <a:lumMod val="50000"/>
              </a:schemeClr>
            </a:solidFill>
          </a:ln>
        </p:spPr>
      </p:pic>
      <p:pic>
        <p:nvPicPr>
          <p:cNvPr id="5" name="Grafik 4">
            <a:extLst>
              <a:ext uri="{FF2B5EF4-FFF2-40B4-BE49-F238E27FC236}">
                <a16:creationId xmlns:a16="http://schemas.microsoft.com/office/drawing/2014/main" id="{3B0CAB69-29A5-4417-AC7D-CAB8F036F16B}"/>
              </a:ext>
            </a:extLst>
          </p:cNvPr>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2659567" y="3225953"/>
            <a:ext cx="1040724" cy="1464479"/>
          </a:xfrm>
          <a:prstGeom prst="rect">
            <a:avLst/>
          </a:prstGeom>
        </p:spPr>
      </p:pic>
      <p:pic>
        <p:nvPicPr>
          <p:cNvPr id="21" name="Grafik 20">
            <a:extLst>
              <a:ext uri="{FF2B5EF4-FFF2-40B4-BE49-F238E27FC236}">
                <a16:creationId xmlns:a16="http://schemas.microsoft.com/office/drawing/2014/main" id="{2E6B6ABA-5D99-4288-86A5-2ECA34D99E87}"/>
              </a:ext>
            </a:extLst>
          </p:cNvPr>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1246791" y="5023943"/>
            <a:ext cx="1412776" cy="1412776"/>
          </a:xfrm>
          <a:prstGeom prst="rect">
            <a:avLst/>
          </a:prstGeom>
          <a:ln>
            <a:solidFill>
              <a:schemeClr val="tx1">
                <a:lumMod val="50000"/>
              </a:schemeClr>
            </a:solidFill>
          </a:ln>
        </p:spPr>
      </p:pic>
      <p:pic>
        <p:nvPicPr>
          <p:cNvPr id="23" name="Grafik 22" descr="Ein Bild, das Screenshot enthält.&#10;&#10;Automatisch generierte Beschreibung">
            <a:extLst>
              <a:ext uri="{FF2B5EF4-FFF2-40B4-BE49-F238E27FC236}">
                <a16:creationId xmlns:a16="http://schemas.microsoft.com/office/drawing/2014/main" id="{AB32F5AF-63D2-4FB1-AD4D-9F4E85BD2FE3}"/>
              </a:ext>
            </a:extLst>
          </p:cNvPr>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3010343" y="5226602"/>
            <a:ext cx="2159202" cy="1045542"/>
          </a:xfrm>
          <a:prstGeom prst="rect">
            <a:avLst/>
          </a:prstGeom>
        </p:spPr>
      </p:pic>
      <p:pic>
        <p:nvPicPr>
          <p:cNvPr id="25" name="Grafik 24" descr="Ein Bild, das Text enthält.&#10;&#10;Automatisch generierte Beschreibung">
            <a:extLst>
              <a:ext uri="{FF2B5EF4-FFF2-40B4-BE49-F238E27FC236}">
                <a16:creationId xmlns:a16="http://schemas.microsoft.com/office/drawing/2014/main" id="{972AFEF5-6E65-4DEB-9AB9-E95E3CE71B67}"/>
              </a:ext>
            </a:extLst>
          </p:cNvPr>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7128396" y="5266307"/>
            <a:ext cx="1412776" cy="869842"/>
          </a:xfrm>
          <a:prstGeom prst="rect">
            <a:avLst/>
          </a:prstGeom>
        </p:spPr>
      </p:pic>
      <p:sp>
        <p:nvSpPr>
          <p:cNvPr id="29" name="Fußzeilenplatzhalter 1">
            <a:extLst>
              <a:ext uri="{FF2B5EF4-FFF2-40B4-BE49-F238E27FC236}">
                <a16:creationId xmlns:a16="http://schemas.microsoft.com/office/drawing/2014/main" id="{AD922105-97C5-4903-8D5D-0DC1B25A920A}"/>
              </a:ext>
            </a:extLst>
          </p:cNvPr>
          <p:cNvSpPr>
            <a:spLocks noGrp="1"/>
          </p:cNvSpPr>
          <p:nvPr>
            <p:ph type="ftr" sz="quarter" idx="11"/>
          </p:nvPr>
        </p:nvSpPr>
        <p:spPr>
          <a:xfrm>
            <a:off x="6249988" y="6550223"/>
            <a:ext cx="2894012" cy="307777"/>
          </a:xfrm>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400" b="0" i="0" u="none" strike="noStrike" kern="1200" cap="none" spc="0" normalizeH="0" baseline="0" noProof="0" dirty="0">
                <a:ln>
                  <a:noFill/>
                </a:ln>
                <a:solidFill>
                  <a:srgbClr val="002060"/>
                </a:solidFill>
                <a:effectLst/>
                <a:uLnTx/>
                <a:uFillTx/>
                <a:latin typeface="Calibri" panose="020F0502020204030204" pitchFamily="34" charset="0"/>
                <a:ea typeface="MS PGothic" panose="020B0600070205080204" pitchFamily="34" charset="-128"/>
                <a:cs typeface="Calibri" panose="020F0502020204030204" pitchFamily="34" charset="0"/>
              </a:rPr>
              <a:t>Multiplikatorin</a:t>
            </a:r>
          </a:p>
        </p:txBody>
      </p:sp>
      <p:pic>
        <p:nvPicPr>
          <p:cNvPr id="27" name="Grafik 26">
            <a:extLst>
              <a:ext uri="{FF2B5EF4-FFF2-40B4-BE49-F238E27FC236}">
                <a16:creationId xmlns:a16="http://schemas.microsoft.com/office/drawing/2014/main" id="{A0E41099-DE6A-45FE-96C4-7DB4940FBD03}"/>
              </a:ext>
            </a:extLst>
          </p:cNvPr>
          <p:cNvPicPr>
            <a:picLocks noChangeAspect="1"/>
          </p:cNvPicPr>
          <p:nvPr/>
        </p:nvPicPr>
        <p:blipFill>
          <a:blip r:embed="rId15" cstate="email">
            <a:extLst>
              <a:ext uri="{28A0092B-C50C-407E-A947-70E740481C1C}">
                <a14:useLocalDpi xmlns:a14="http://schemas.microsoft.com/office/drawing/2010/main" val="0"/>
              </a:ext>
            </a:extLst>
          </a:blip>
          <a:stretch>
            <a:fillRect/>
          </a:stretch>
        </p:blipFill>
        <p:spPr>
          <a:xfrm>
            <a:off x="7380312" y="4273581"/>
            <a:ext cx="1412776" cy="833702"/>
          </a:xfrm>
          <a:prstGeom prst="rect">
            <a:avLst/>
          </a:prstGeom>
        </p:spPr>
      </p:pic>
      <p:pic>
        <p:nvPicPr>
          <p:cNvPr id="4" name="Grafik 3">
            <a:extLst>
              <a:ext uri="{FF2B5EF4-FFF2-40B4-BE49-F238E27FC236}">
                <a16:creationId xmlns:a16="http://schemas.microsoft.com/office/drawing/2014/main" id="{5FD43167-5E0D-4EA7-A15A-58E4094C58A3}"/>
              </a:ext>
            </a:extLst>
          </p:cNvPr>
          <p:cNvPicPr>
            <a:picLocks noChangeAspect="1"/>
          </p:cNvPicPr>
          <p:nvPr/>
        </p:nvPicPr>
        <p:blipFill>
          <a:blip r:embed="rId16" cstate="email">
            <a:extLst>
              <a:ext uri="{28A0092B-C50C-407E-A947-70E740481C1C}">
                <a14:useLocalDpi xmlns:a14="http://schemas.microsoft.com/office/drawing/2010/main" val="0"/>
              </a:ext>
            </a:extLst>
          </a:blip>
          <a:stretch>
            <a:fillRect/>
          </a:stretch>
        </p:blipFill>
        <p:spPr>
          <a:xfrm>
            <a:off x="4028944" y="4327143"/>
            <a:ext cx="1851517" cy="538736"/>
          </a:xfrm>
          <a:prstGeom prst="rect">
            <a:avLst/>
          </a:prstGeom>
        </p:spPr>
      </p:pic>
      <p:pic>
        <p:nvPicPr>
          <p:cNvPr id="6" name="Grafik 5">
            <a:extLst>
              <a:ext uri="{FF2B5EF4-FFF2-40B4-BE49-F238E27FC236}">
                <a16:creationId xmlns:a16="http://schemas.microsoft.com/office/drawing/2014/main" id="{897C91F9-2E0F-464C-B48C-47DB4894AD0C}"/>
              </a:ext>
            </a:extLst>
          </p:cNvPr>
          <p:cNvPicPr>
            <a:picLocks noChangeAspect="1"/>
          </p:cNvPicPr>
          <p:nvPr/>
        </p:nvPicPr>
        <p:blipFill>
          <a:blip r:embed="rId17" cstate="email">
            <a:extLst>
              <a:ext uri="{28A0092B-C50C-407E-A947-70E740481C1C}">
                <a14:useLocalDpi xmlns:a14="http://schemas.microsoft.com/office/drawing/2010/main" val="0"/>
              </a:ext>
            </a:extLst>
          </a:blip>
          <a:srcRect/>
          <a:stretch/>
        </p:blipFill>
        <p:spPr>
          <a:xfrm>
            <a:off x="7696994" y="2229464"/>
            <a:ext cx="1133029" cy="951745"/>
          </a:xfrm>
          <a:prstGeom prst="rect">
            <a:avLst/>
          </a:prstGeom>
        </p:spPr>
      </p:pic>
    </p:spTree>
    <p:extLst>
      <p:ext uri="{BB962C8B-B14F-4D97-AF65-F5344CB8AC3E}">
        <p14:creationId xmlns:p14="http://schemas.microsoft.com/office/powerpoint/2010/main" val="3693305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Foliennummernplatzhalter 5"/>
          <p:cNvSpPr>
            <a:spLocks noGrp="1"/>
          </p:cNvSpPr>
          <p:nvPr>
            <p:ph type="sldNum" sz="quarter" idx="12"/>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8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a:defRPr sz="2000">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eaLnBrk="0" fontAlgn="base" hangingPunct="0">
              <a:spcBef>
                <a:spcPct val="20000"/>
              </a:spcBef>
              <a:spcAft>
                <a:spcPct val="0"/>
              </a:spcAft>
              <a:buClr>
                <a:schemeClr val="tx1"/>
              </a:buClr>
              <a:buSzPct val="65000"/>
              <a:buFont typeface="Wingdings" charset="0"/>
              <a:buChar char="l"/>
              <a:defRPr>
                <a:solidFill>
                  <a:schemeClr val="tx1"/>
                </a:solidFill>
                <a:latin typeface="Arial" charset="0"/>
                <a:ea typeface="ＭＳ Ｐゴシック" charset="0"/>
              </a:defRPr>
            </a:lvl6pPr>
            <a:lvl7pPr eaLnBrk="0" fontAlgn="base" hangingPunct="0">
              <a:spcBef>
                <a:spcPct val="20000"/>
              </a:spcBef>
              <a:spcAft>
                <a:spcPct val="0"/>
              </a:spcAft>
              <a:buClr>
                <a:schemeClr val="tx1"/>
              </a:buClr>
              <a:buSzPct val="65000"/>
              <a:buFont typeface="Wingdings" charset="0"/>
              <a:buChar char="l"/>
              <a:defRPr>
                <a:solidFill>
                  <a:schemeClr val="tx1"/>
                </a:solidFill>
                <a:latin typeface="Arial" charset="0"/>
                <a:ea typeface="ＭＳ Ｐゴシック" charset="0"/>
              </a:defRPr>
            </a:lvl7pPr>
            <a:lvl8pPr eaLnBrk="0" fontAlgn="base" hangingPunct="0">
              <a:spcBef>
                <a:spcPct val="20000"/>
              </a:spcBef>
              <a:spcAft>
                <a:spcPct val="0"/>
              </a:spcAft>
              <a:buClr>
                <a:schemeClr val="tx1"/>
              </a:buClr>
              <a:buSzPct val="65000"/>
              <a:buFont typeface="Wingdings" charset="0"/>
              <a:buChar char="l"/>
              <a:defRPr>
                <a:solidFill>
                  <a:schemeClr val="tx1"/>
                </a:solidFill>
                <a:latin typeface="Arial" charset="0"/>
                <a:ea typeface="ＭＳ Ｐゴシック" charset="0"/>
              </a:defRPr>
            </a:lvl8pPr>
            <a:lvl9pPr eaLnBrk="0" fontAlgn="base" hangingPunct="0">
              <a:spcBef>
                <a:spcPct val="20000"/>
              </a:spcBef>
              <a:spcAft>
                <a:spcPct val="0"/>
              </a:spcAft>
              <a:buClr>
                <a:schemeClr val="tx1"/>
              </a:buClr>
              <a:buSzPct val="65000"/>
              <a:buFont typeface="Wingdings" charset="0"/>
              <a:buChar char="l"/>
              <a:defRPr>
                <a:solidFill>
                  <a:schemeClr val="tx1"/>
                </a:solidFill>
                <a:latin typeface="Arial" charset="0"/>
                <a:ea typeface="ＭＳ Ｐゴシック" charset="0"/>
              </a:defRPr>
            </a:lvl9pPr>
          </a:lstStyle>
          <a:p>
            <a:pPr>
              <a:defRPr/>
            </a:pPr>
            <a:fld id="{583BE532-46E0-5E4D-B15C-CAF508B06075}" type="slidenum">
              <a:rPr lang="de-DE" sz="1800" smtClean="0">
                <a:solidFill>
                  <a:schemeClr val="bg1"/>
                </a:solidFill>
              </a:rPr>
              <a:pPr>
                <a:defRPr/>
              </a:pPr>
              <a:t>9</a:t>
            </a:fld>
            <a:endParaRPr lang="de-DE" sz="1800">
              <a:solidFill>
                <a:schemeClr val="bg1"/>
              </a:solidFill>
            </a:endParaRPr>
          </a:p>
        </p:txBody>
      </p:sp>
      <p:sp>
        <p:nvSpPr>
          <p:cNvPr id="13317" name="Rectangle 2"/>
          <p:cNvSpPr>
            <a:spLocks noGrp="1" noChangeArrowheads="1"/>
          </p:cNvSpPr>
          <p:nvPr>
            <p:ph type="title"/>
          </p:nvPr>
        </p:nvSpPr>
        <p:spPr>
          <a:xfrm>
            <a:off x="914400" y="908721"/>
            <a:ext cx="8001000" cy="720079"/>
          </a:xfrm>
        </p:spPr>
        <p:txBody>
          <a:bodyPr/>
          <a:lstStyle/>
          <a:p>
            <a:br>
              <a:rPr lang="de-DE" dirty="0">
                <a:latin typeface="Calibri" panose="020F0502020204030204" pitchFamily="34" charset="0"/>
                <a:cs typeface="Calibri" panose="020F0502020204030204" pitchFamily="34" charset="0"/>
              </a:rPr>
            </a:br>
            <a:r>
              <a:rPr lang="de-DE" dirty="0">
                <a:latin typeface="Calibri" panose="020F0502020204030204" pitchFamily="34" charset="0"/>
                <a:cs typeface="Calibri" panose="020F0502020204030204" pitchFamily="34" charset="0"/>
              </a:rPr>
              <a:t>Bitte streichen Sie alle Standards, die vor allem / nur ökologische Aspekte im Fokus haben</a:t>
            </a:r>
          </a:p>
        </p:txBody>
      </p:sp>
      <p:pic>
        <p:nvPicPr>
          <p:cNvPr id="9" name="Picture 13" descr="logo-fla"/>
          <p:cNvPicPr>
            <a:picLocks noChangeAspect="1"/>
          </p:cNvPicPr>
          <p:nvPr/>
        </p:nvPicPr>
        <p:blipFill>
          <a:blip r:embed="rId3" cstate="print"/>
          <a:stretch>
            <a:fillRect/>
          </a:stretch>
        </p:blipFill>
        <p:spPr>
          <a:xfrm>
            <a:off x="4008021" y="2948583"/>
            <a:ext cx="1418997" cy="1054788"/>
          </a:xfrm>
          <a:prstGeom prst="rect">
            <a:avLst/>
          </a:prstGeom>
        </p:spPr>
      </p:pic>
      <p:pic>
        <p:nvPicPr>
          <p:cNvPr id="11" name="Picture 14" descr="logo-SAI8000.jpg"/>
          <p:cNvPicPr>
            <a:picLocks noChangeAspect="1"/>
          </p:cNvPicPr>
          <p:nvPr/>
        </p:nvPicPr>
        <p:blipFill>
          <a:blip r:embed="rId4" cstate="print"/>
          <a:stretch>
            <a:fillRect/>
          </a:stretch>
        </p:blipFill>
        <p:spPr>
          <a:xfrm>
            <a:off x="6830163" y="2136722"/>
            <a:ext cx="596465" cy="971888"/>
          </a:xfrm>
          <a:prstGeom prst="rect">
            <a:avLst/>
          </a:prstGeom>
        </p:spPr>
      </p:pic>
      <p:pic>
        <p:nvPicPr>
          <p:cNvPr id="12" name="Picture 8" descr="logo-gots.jpg"/>
          <p:cNvPicPr>
            <a:picLocks noChangeAspect="1"/>
          </p:cNvPicPr>
          <p:nvPr/>
        </p:nvPicPr>
        <p:blipFill>
          <a:blip r:embed="rId5" cstate="print"/>
          <a:stretch>
            <a:fillRect/>
          </a:stretch>
        </p:blipFill>
        <p:spPr>
          <a:xfrm>
            <a:off x="5508104" y="5085184"/>
            <a:ext cx="1262245" cy="1290294"/>
          </a:xfrm>
          <a:prstGeom prst="rect">
            <a:avLst/>
          </a:prstGeom>
        </p:spPr>
      </p:pic>
      <p:pic>
        <p:nvPicPr>
          <p:cNvPr id="14" name="Picture 17" descr="logoIVN.jpg"/>
          <p:cNvPicPr>
            <a:picLocks noChangeAspect="1"/>
          </p:cNvPicPr>
          <p:nvPr/>
        </p:nvPicPr>
        <p:blipFill>
          <a:blip r:embed="rId6" cstate="print"/>
          <a:stretch>
            <a:fillRect/>
          </a:stretch>
        </p:blipFill>
        <p:spPr>
          <a:xfrm>
            <a:off x="1187624" y="3429000"/>
            <a:ext cx="1048513" cy="1024255"/>
          </a:xfrm>
          <a:prstGeom prst="rect">
            <a:avLst/>
          </a:prstGeom>
        </p:spPr>
      </p:pic>
      <p:pic>
        <p:nvPicPr>
          <p:cNvPr id="16" name="Bild 15" descr="FWF-logo-voor-DEF-cmyk.jpg"/>
          <p:cNvPicPr>
            <a:picLocks noChangeAspect="1"/>
          </p:cNvPicPr>
          <p:nvPr/>
        </p:nvPicPr>
        <p:blipFill>
          <a:blip r:embed="rId7" cstate="print"/>
          <a:stretch>
            <a:fillRect/>
          </a:stretch>
        </p:blipFill>
        <p:spPr>
          <a:xfrm>
            <a:off x="5652120" y="2204864"/>
            <a:ext cx="816503" cy="1021089"/>
          </a:xfrm>
          <a:prstGeom prst="rect">
            <a:avLst/>
          </a:prstGeom>
        </p:spPr>
      </p:pic>
      <p:pic>
        <p:nvPicPr>
          <p:cNvPr id="17" name="Bild 16" descr="BCI"/>
          <p:cNvPicPr>
            <a:picLocks noChangeAspect="1"/>
          </p:cNvPicPr>
          <p:nvPr/>
        </p:nvPicPr>
        <p:blipFill>
          <a:blip r:embed="rId8" cstate="print"/>
          <a:stretch>
            <a:fillRect/>
          </a:stretch>
        </p:blipFill>
        <p:spPr>
          <a:xfrm>
            <a:off x="5724128" y="3501008"/>
            <a:ext cx="1905000" cy="723900"/>
          </a:xfrm>
          <a:prstGeom prst="rect">
            <a:avLst/>
          </a:prstGeom>
        </p:spPr>
      </p:pic>
      <p:pic>
        <p:nvPicPr>
          <p:cNvPr id="19" name="Bild 18" descr="cmia.jpg"/>
          <p:cNvPicPr>
            <a:picLocks noChangeAspect="1"/>
          </p:cNvPicPr>
          <p:nvPr/>
        </p:nvPicPr>
        <p:blipFill>
          <a:blip r:embed="rId9" cstate="print"/>
          <a:stretch>
            <a:fillRect/>
          </a:stretch>
        </p:blipFill>
        <p:spPr>
          <a:xfrm>
            <a:off x="1115616" y="2060848"/>
            <a:ext cx="809418" cy="971302"/>
          </a:xfrm>
          <a:prstGeom prst="rect">
            <a:avLst/>
          </a:prstGeom>
        </p:spPr>
      </p:pic>
      <p:pic>
        <p:nvPicPr>
          <p:cNvPr id="3" name="Grafik 2">
            <a:extLst>
              <a:ext uri="{FF2B5EF4-FFF2-40B4-BE49-F238E27FC236}">
                <a16:creationId xmlns:a16="http://schemas.microsoft.com/office/drawing/2014/main" id="{5EBA930E-28A5-4856-AC73-E1CD0E25334E}"/>
              </a:ext>
            </a:extLst>
          </p:cNvPr>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2372264" y="1852923"/>
            <a:ext cx="3136498" cy="857689"/>
          </a:xfrm>
          <a:prstGeom prst="rect">
            <a:avLst/>
          </a:prstGeom>
          <a:ln w="6350">
            <a:solidFill>
              <a:schemeClr val="tx1">
                <a:lumMod val="50000"/>
              </a:schemeClr>
            </a:solidFill>
          </a:ln>
        </p:spPr>
      </p:pic>
      <p:pic>
        <p:nvPicPr>
          <p:cNvPr id="5" name="Grafik 4">
            <a:extLst>
              <a:ext uri="{FF2B5EF4-FFF2-40B4-BE49-F238E27FC236}">
                <a16:creationId xmlns:a16="http://schemas.microsoft.com/office/drawing/2014/main" id="{3B0CAB69-29A5-4417-AC7D-CAB8F036F16B}"/>
              </a:ext>
            </a:extLst>
          </p:cNvPr>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2659567" y="3225953"/>
            <a:ext cx="1040724" cy="1464479"/>
          </a:xfrm>
          <a:prstGeom prst="rect">
            <a:avLst/>
          </a:prstGeom>
        </p:spPr>
      </p:pic>
      <p:pic>
        <p:nvPicPr>
          <p:cNvPr id="21" name="Grafik 20">
            <a:extLst>
              <a:ext uri="{FF2B5EF4-FFF2-40B4-BE49-F238E27FC236}">
                <a16:creationId xmlns:a16="http://schemas.microsoft.com/office/drawing/2014/main" id="{2E6B6ABA-5D99-4288-86A5-2ECA34D99E87}"/>
              </a:ext>
            </a:extLst>
          </p:cNvPr>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1246791" y="5023943"/>
            <a:ext cx="1412776" cy="1412776"/>
          </a:xfrm>
          <a:prstGeom prst="rect">
            <a:avLst/>
          </a:prstGeom>
          <a:ln>
            <a:solidFill>
              <a:schemeClr val="tx1">
                <a:lumMod val="50000"/>
              </a:schemeClr>
            </a:solidFill>
          </a:ln>
        </p:spPr>
      </p:pic>
      <p:pic>
        <p:nvPicPr>
          <p:cNvPr id="23" name="Grafik 22" descr="Ein Bild, das Screenshot enthält.&#10;&#10;Automatisch generierte Beschreibung">
            <a:extLst>
              <a:ext uri="{FF2B5EF4-FFF2-40B4-BE49-F238E27FC236}">
                <a16:creationId xmlns:a16="http://schemas.microsoft.com/office/drawing/2014/main" id="{AB32F5AF-63D2-4FB1-AD4D-9F4E85BD2FE3}"/>
              </a:ext>
            </a:extLst>
          </p:cNvPr>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3010343" y="5226602"/>
            <a:ext cx="2159202" cy="1045542"/>
          </a:xfrm>
          <a:prstGeom prst="rect">
            <a:avLst/>
          </a:prstGeom>
        </p:spPr>
      </p:pic>
      <p:pic>
        <p:nvPicPr>
          <p:cNvPr id="25" name="Grafik 24" descr="Ein Bild, das Text enthält.&#10;&#10;Automatisch generierte Beschreibung">
            <a:extLst>
              <a:ext uri="{FF2B5EF4-FFF2-40B4-BE49-F238E27FC236}">
                <a16:creationId xmlns:a16="http://schemas.microsoft.com/office/drawing/2014/main" id="{972AFEF5-6E65-4DEB-9AB9-E95E3CE71B67}"/>
              </a:ext>
            </a:extLst>
          </p:cNvPr>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7128396" y="5266307"/>
            <a:ext cx="1412776" cy="869842"/>
          </a:xfrm>
          <a:prstGeom prst="rect">
            <a:avLst/>
          </a:prstGeom>
        </p:spPr>
      </p:pic>
      <p:sp>
        <p:nvSpPr>
          <p:cNvPr id="29" name="Fußzeilenplatzhalter 1">
            <a:extLst>
              <a:ext uri="{FF2B5EF4-FFF2-40B4-BE49-F238E27FC236}">
                <a16:creationId xmlns:a16="http://schemas.microsoft.com/office/drawing/2014/main" id="{AD922105-97C5-4903-8D5D-0DC1B25A920A}"/>
              </a:ext>
            </a:extLst>
          </p:cNvPr>
          <p:cNvSpPr>
            <a:spLocks noGrp="1"/>
          </p:cNvSpPr>
          <p:nvPr>
            <p:ph type="ftr" sz="quarter" idx="11"/>
          </p:nvPr>
        </p:nvSpPr>
        <p:spPr>
          <a:xfrm>
            <a:off x="6249988" y="6550223"/>
            <a:ext cx="2894012" cy="307777"/>
          </a:xfrm>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400" b="0" i="0" u="none" strike="noStrike" kern="1200" cap="none" spc="0" normalizeH="0" baseline="0" noProof="0" dirty="0">
                <a:ln>
                  <a:noFill/>
                </a:ln>
                <a:solidFill>
                  <a:srgbClr val="002060"/>
                </a:solidFill>
                <a:effectLst/>
                <a:uLnTx/>
                <a:uFillTx/>
                <a:latin typeface="Calibri" panose="020F0502020204030204" pitchFamily="34" charset="0"/>
                <a:ea typeface="MS PGothic" panose="020B0600070205080204" pitchFamily="34" charset="-128"/>
                <a:cs typeface="Calibri" panose="020F0502020204030204" pitchFamily="34" charset="0"/>
              </a:rPr>
              <a:t>Multiplikatorin</a:t>
            </a:r>
          </a:p>
        </p:txBody>
      </p:sp>
      <p:pic>
        <p:nvPicPr>
          <p:cNvPr id="27" name="Grafik 26">
            <a:extLst>
              <a:ext uri="{FF2B5EF4-FFF2-40B4-BE49-F238E27FC236}">
                <a16:creationId xmlns:a16="http://schemas.microsoft.com/office/drawing/2014/main" id="{A0E41099-DE6A-45FE-96C4-7DB4940FBD03}"/>
              </a:ext>
            </a:extLst>
          </p:cNvPr>
          <p:cNvPicPr>
            <a:picLocks noChangeAspect="1"/>
          </p:cNvPicPr>
          <p:nvPr/>
        </p:nvPicPr>
        <p:blipFill>
          <a:blip r:embed="rId15" cstate="email">
            <a:extLst>
              <a:ext uri="{28A0092B-C50C-407E-A947-70E740481C1C}">
                <a14:useLocalDpi xmlns:a14="http://schemas.microsoft.com/office/drawing/2010/main" val="0"/>
              </a:ext>
            </a:extLst>
          </a:blip>
          <a:stretch>
            <a:fillRect/>
          </a:stretch>
        </p:blipFill>
        <p:spPr>
          <a:xfrm>
            <a:off x="7380312" y="4273581"/>
            <a:ext cx="1412776" cy="833702"/>
          </a:xfrm>
          <a:prstGeom prst="rect">
            <a:avLst/>
          </a:prstGeom>
        </p:spPr>
      </p:pic>
      <p:pic>
        <p:nvPicPr>
          <p:cNvPr id="18" name="Grafik 17">
            <a:extLst>
              <a:ext uri="{FF2B5EF4-FFF2-40B4-BE49-F238E27FC236}">
                <a16:creationId xmlns:a16="http://schemas.microsoft.com/office/drawing/2014/main" id="{967225F1-7591-47A0-9182-7F29E04E64AF}"/>
              </a:ext>
            </a:extLst>
          </p:cNvPr>
          <p:cNvPicPr>
            <a:picLocks noChangeAspect="1"/>
          </p:cNvPicPr>
          <p:nvPr/>
        </p:nvPicPr>
        <p:blipFill>
          <a:blip r:embed="rId16" cstate="email">
            <a:extLst>
              <a:ext uri="{28A0092B-C50C-407E-A947-70E740481C1C}">
                <a14:useLocalDpi xmlns:a14="http://schemas.microsoft.com/office/drawing/2010/main" val="0"/>
              </a:ext>
            </a:extLst>
          </a:blip>
          <a:stretch>
            <a:fillRect/>
          </a:stretch>
        </p:blipFill>
        <p:spPr>
          <a:xfrm>
            <a:off x="4028944" y="4327143"/>
            <a:ext cx="1851517" cy="538736"/>
          </a:xfrm>
          <a:prstGeom prst="rect">
            <a:avLst/>
          </a:prstGeom>
        </p:spPr>
      </p:pic>
      <p:pic>
        <p:nvPicPr>
          <p:cNvPr id="20" name="Grafik 19">
            <a:extLst>
              <a:ext uri="{FF2B5EF4-FFF2-40B4-BE49-F238E27FC236}">
                <a16:creationId xmlns:a16="http://schemas.microsoft.com/office/drawing/2014/main" id="{6FFE35D8-5FF8-41E9-A4EE-01CDCC9ABCF3}"/>
              </a:ext>
            </a:extLst>
          </p:cNvPr>
          <p:cNvPicPr>
            <a:picLocks noChangeAspect="1"/>
          </p:cNvPicPr>
          <p:nvPr/>
        </p:nvPicPr>
        <p:blipFill>
          <a:blip r:embed="rId17" cstate="email">
            <a:extLst>
              <a:ext uri="{28A0092B-C50C-407E-A947-70E740481C1C}">
                <a14:useLocalDpi xmlns:a14="http://schemas.microsoft.com/office/drawing/2010/main" val="0"/>
              </a:ext>
            </a:extLst>
          </a:blip>
          <a:srcRect/>
          <a:stretch/>
        </p:blipFill>
        <p:spPr>
          <a:xfrm>
            <a:off x="7696994" y="2229464"/>
            <a:ext cx="1133029" cy="951745"/>
          </a:xfrm>
          <a:prstGeom prst="rect">
            <a:avLst/>
          </a:prstGeom>
        </p:spPr>
      </p:pic>
    </p:spTree>
    <p:extLst>
      <p:ext uri="{BB962C8B-B14F-4D97-AF65-F5344CB8AC3E}">
        <p14:creationId xmlns:p14="http://schemas.microsoft.com/office/powerpoint/2010/main" val="2291566358"/>
      </p:ext>
    </p:extLst>
  </p:cSld>
  <p:clrMapOvr>
    <a:masterClrMapping/>
  </p:clrMapOvr>
</p:sld>
</file>

<file path=ppt/theme/theme1.xml><?xml version="1.0" encoding="utf-8"?>
<a:theme xmlns:a="http://schemas.openxmlformats.org/drawingml/2006/main" name="Vorlage PPP Fair-Schnitt">
  <a:themeElements>
    <a:clrScheme name="">
      <a:dk1>
        <a:srgbClr val="003366"/>
      </a:dk1>
      <a:lt1>
        <a:srgbClr val="FFFFFF"/>
      </a:lt1>
      <a:dk2>
        <a:srgbClr val="006666"/>
      </a:dk2>
      <a:lt2>
        <a:srgbClr val="003366"/>
      </a:lt2>
      <a:accent1>
        <a:srgbClr val="73AAE7"/>
      </a:accent1>
      <a:accent2>
        <a:srgbClr val="33CCCC"/>
      </a:accent2>
      <a:accent3>
        <a:srgbClr val="FFFFFF"/>
      </a:accent3>
      <a:accent4>
        <a:srgbClr val="002A56"/>
      </a:accent4>
      <a:accent5>
        <a:srgbClr val="BCD2F1"/>
      </a:accent5>
      <a:accent6>
        <a:srgbClr val="2DB9B9"/>
      </a:accent6>
      <a:hlink>
        <a:srgbClr val="666699"/>
      </a:hlink>
      <a:folHlink>
        <a:srgbClr val="CC99FF"/>
      </a:folHlink>
    </a:clrScheme>
    <a:fontScheme name="Vorlage PPP Fair-Sch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Vorlage PPP Fair-Schnitt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Vorlage PPP Fair-Schnitt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Vorlage PPP Fair-Schnitt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Vorlage PPP Fair-Schnitt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EMNET-powerpoint.pot [Kompatibilitätsmodus]" id="{B2659858-A94B-406D-9D46-EC7898E0E9AD}" vid="{E00080C4-494C-41BB-A7CD-1A010E023181}"/>
    </a:ext>
  </a:extLst>
</a:theme>
</file>

<file path=ppt/theme/theme2.xml><?xml version="1.0" encoding="utf-8"?>
<a:theme xmlns:a="http://schemas.openxmlformats.org/drawingml/2006/main" name="FEMNET-powerpoint">
  <a:themeElements>
    <a:clrScheme name="">
      <a:dk1>
        <a:srgbClr val="003366"/>
      </a:dk1>
      <a:lt1>
        <a:srgbClr val="FFFFFF"/>
      </a:lt1>
      <a:dk2>
        <a:srgbClr val="006666"/>
      </a:dk2>
      <a:lt2>
        <a:srgbClr val="003366"/>
      </a:lt2>
      <a:accent1>
        <a:srgbClr val="73AAE7"/>
      </a:accent1>
      <a:accent2>
        <a:srgbClr val="33CCCC"/>
      </a:accent2>
      <a:accent3>
        <a:srgbClr val="FFFFFF"/>
      </a:accent3>
      <a:accent4>
        <a:srgbClr val="002A56"/>
      </a:accent4>
      <a:accent5>
        <a:srgbClr val="BCD2F1"/>
      </a:accent5>
      <a:accent6>
        <a:srgbClr val="2DB9B9"/>
      </a:accent6>
      <a:hlink>
        <a:srgbClr val="666699"/>
      </a:hlink>
      <a:folHlink>
        <a:srgbClr val="CC99FF"/>
      </a:folHlink>
    </a:clrScheme>
    <a:fontScheme name="Vorlage PPP Fair-Sch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Vorlage PPP Fair-Schnitt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Vorlage PPP Fair-Schnitt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Vorlage PPP Fair-Schnitt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Vorlage PPP Fair-Schnitt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EMNET-powerpoint.pot [Kompatibilitätsmodus]" id="{B2659858-A94B-406D-9D46-EC7898E0E9AD}" vid="{E00080C4-494C-41BB-A7CD-1A010E023181}"/>
    </a:ext>
  </a:extLst>
</a:theme>
</file>

<file path=ppt/theme/theme3.xml><?xml version="1.0" encoding="utf-8"?>
<a:theme xmlns:a="http://schemas.openxmlformats.org/drawingml/2006/main" name="1_FEMNET-powerpoint">
  <a:themeElements>
    <a:clrScheme name="">
      <a:dk1>
        <a:srgbClr val="003366"/>
      </a:dk1>
      <a:lt1>
        <a:srgbClr val="FFFFFF"/>
      </a:lt1>
      <a:dk2>
        <a:srgbClr val="006666"/>
      </a:dk2>
      <a:lt2>
        <a:srgbClr val="003366"/>
      </a:lt2>
      <a:accent1>
        <a:srgbClr val="73AAE7"/>
      </a:accent1>
      <a:accent2>
        <a:srgbClr val="33CCCC"/>
      </a:accent2>
      <a:accent3>
        <a:srgbClr val="FFFFFF"/>
      </a:accent3>
      <a:accent4>
        <a:srgbClr val="002A56"/>
      </a:accent4>
      <a:accent5>
        <a:srgbClr val="BCD2F1"/>
      </a:accent5>
      <a:accent6>
        <a:srgbClr val="2DB9B9"/>
      </a:accent6>
      <a:hlink>
        <a:srgbClr val="666699"/>
      </a:hlink>
      <a:folHlink>
        <a:srgbClr val="CC99FF"/>
      </a:folHlink>
    </a:clrScheme>
    <a:fontScheme name="Vorlage PPP Fair-Sch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Vorlage PPP Fair-Schnitt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Vorlage PPP Fair-Schnitt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Vorlage PPP Fair-Schnitt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Vorlage PPP Fair-Schnitt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EMNET-powerpoint.pot [Kompatibilitätsmodus]" id="{B2659858-A94B-406D-9D46-EC7898E0E9AD}" vid="{E00080C4-494C-41BB-A7CD-1A010E023181}"/>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2944</Words>
  <Application>Microsoft Office PowerPoint</Application>
  <PresentationFormat>Bildschirmpräsentation (4:3)</PresentationFormat>
  <Paragraphs>509</Paragraphs>
  <Slides>30</Slides>
  <Notes>30</Notes>
  <HiddenSlides>0</HiddenSlides>
  <MMClips>0</MMClips>
  <ScaleCrop>false</ScaleCrop>
  <HeadingPairs>
    <vt:vector size="6" baseType="variant">
      <vt:variant>
        <vt:lpstr>Verwendete Schriftarten</vt:lpstr>
      </vt:variant>
      <vt:variant>
        <vt:i4>6</vt:i4>
      </vt:variant>
      <vt:variant>
        <vt:lpstr>Design</vt:lpstr>
      </vt:variant>
      <vt:variant>
        <vt:i4>3</vt:i4>
      </vt:variant>
      <vt:variant>
        <vt:lpstr>Folientitel</vt:lpstr>
      </vt:variant>
      <vt:variant>
        <vt:i4>30</vt:i4>
      </vt:variant>
    </vt:vector>
  </HeadingPairs>
  <TitlesOfParts>
    <vt:vector size="39" baseType="lpstr">
      <vt:lpstr>Calibri</vt:lpstr>
      <vt:lpstr>Comic Sans MS</vt:lpstr>
      <vt:lpstr>Wingdings</vt:lpstr>
      <vt:lpstr>Courier New</vt:lpstr>
      <vt:lpstr>Times New Roman</vt:lpstr>
      <vt:lpstr>Arial</vt:lpstr>
      <vt:lpstr>Vorlage PPP Fair-Schnitt</vt:lpstr>
      <vt:lpstr>FEMNET-powerpoint</vt:lpstr>
      <vt:lpstr>1_FEMNET-powerpoint</vt:lpstr>
      <vt:lpstr>Sozialstandardinitiativen im Vergleich: Ansätze, Reichweite und Arbeitsweisen</vt:lpstr>
      <vt:lpstr>PowerPoint-Präsentation</vt:lpstr>
      <vt:lpstr>PowerPoint-Präsentation</vt:lpstr>
      <vt:lpstr>PowerPoint-Präsentation</vt:lpstr>
      <vt:lpstr>Kurzer Ausblick auf das Programm</vt:lpstr>
      <vt:lpstr>PowerPoint-Präsentation</vt:lpstr>
      <vt:lpstr>Arbeitsbedingungen in der Bekleidungsproduktion – Fokus Konfektion</vt:lpstr>
      <vt:lpstr>13 marktrelevante Nachhaltigkeitsstandards</vt:lpstr>
      <vt:lpstr> Bitte streichen Sie alle Standards, die vor allem / nur ökologische Aspekte im Fokus haben</vt:lpstr>
      <vt:lpstr>Bitte streichen Sie alle Standards zu Gesundheitsaspekten der Konsument_innen </vt:lpstr>
      <vt:lpstr>Bitte streichen Sie alle Standards, die sich primär auf den Baumwollanbau konzentrieren</vt:lpstr>
      <vt:lpstr>Bitte streichen Sie alle Standards, die sich primär auf soziale Kriterien konzentrieren</vt:lpstr>
      <vt:lpstr>Sozialstandard-Initiativen</vt:lpstr>
      <vt:lpstr>Wie können wir diese fünf Sozialstandard-Initiativen vergleichen? </vt:lpstr>
      <vt:lpstr>Hauptsitz der Initiative? </vt:lpstr>
      <vt:lpstr>Hauptmarkt der Kunden</vt:lpstr>
      <vt:lpstr>Wie viele Mitglieder?</vt:lpstr>
      <vt:lpstr>Welche bekannten Firmen machen mit? </vt:lpstr>
      <vt:lpstr>Zielgruppe: Fabriken oder Einzelhändler /  Markenfirmen (= Mitgliederinitiative)? </vt:lpstr>
      <vt:lpstr>Wer trifft die Entscheidungen in der Initiative? (Governance)</vt:lpstr>
      <vt:lpstr>Vergleich der Sozialstandardinitiativen</vt:lpstr>
      <vt:lpstr>Vergleich der Sozialstandardinitiativen  (Phase I)</vt:lpstr>
      <vt:lpstr>Vergleich der Sozialstandardinitiativen  (Phase II)</vt:lpstr>
      <vt:lpstr>PowerPoint-Präsentation</vt:lpstr>
      <vt:lpstr>PowerPoint-Präsentation</vt:lpstr>
      <vt:lpstr>PowerPoint-Präsentation</vt:lpstr>
      <vt:lpstr>PowerPoint-Präsentation</vt:lpstr>
      <vt:lpstr>PowerPoint-Präsentation</vt:lpstr>
      <vt:lpstr>Danke für Ihre Aufmerksamkeit!</vt:lpstr>
      <vt:lpstr>Quellen</vt:lpstr>
    </vt:vector>
  </TitlesOfParts>
  <Company>Rheinisches JournalistInnenbuero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des Vortrags</dc:title>
  <dc:creator>Steffi</dc:creator>
  <cp:lastModifiedBy>Praktikantin</cp:lastModifiedBy>
  <cp:revision>72</cp:revision>
  <cp:lastPrinted>2009-04-22T19:24:48Z</cp:lastPrinted>
  <dcterms:created xsi:type="dcterms:W3CDTF">2011-09-19T10:01:58Z</dcterms:created>
  <dcterms:modified xsi:type="dcterms:W3CDTF">2019-10-21T09:57:06Z</dcterms:modified>
</cp:coreProperties>
</file>